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39" r:id="rId2"/>
    <p:sldId id="440" r:id="rId3"/>
    <p:sldId id="441" r:id="rId4"/>
    <p:sldId id="442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61" r:id="rId14"/>
    <p:sldId id="460" r:id="rId15"/>
    <p:sldId id="462" r:id="rId16"/>
    <p:sldId id="463" r:id="rId17"/>
    <p:sldId id="464" r:id="rId18"/>
    <p:sldId id="465" r:id="rId19"/>
    <p:sldId id="474" r:id="rId20"/>
    <p:sldId id="466" r:id="rId21"/>
    <p:sldId id="467" r:id="rId22"/>
    <p:sldId id="468" r:id="rId23"/>
    <p:sldId id="469" r:id="rId24"/>
    <p:sldId id="470" r:id="rId25"/>
    <p:sldId id="262" r:id="rId26"/>
    <p:sldId id="471" r:id="rId27"/>
    <p:sldId id="472" r:id="rId28"/>
    <p:sldId id="47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9" id="{2CB0A808-1F62-45F6-BB6F-4B89901247D2}">
          <p14:sldIdLst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1.10 攻击威胁下的网络" id="{2696F8F8-6ECF-4D28-AAEF-ED29901253D4}">
          <p14:sldIdLst>
            <p14:sldId id="461"/>
            <p14:sldId id="460"/>
            <p14:sldId id="462"/>
            <p14:sldId id="463"/>
            <p14:sldId id="464"/>
            <p14:sldId id="465"/>
          </p14:sldIdLst>
        </p14:section>
        <p14:section name="1.11 计算机网络和因特网的历史" id="{49DBC820-8849-42F2-817F-5D87DA0B4998}">
          <p14:sldIdLst>
            <p14:sldId id="474"/>
            <p14:sldId id="466"/>
            <p14:sldId id="467"/>
            <p14:sldId id="468"/>
            <p14:sldId id="469"/>
            <p14:sldId id="470"/>
            <p14:sldId id="262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5" pos="5246" userDrawn="1">
          <p15:clr>
            <a:srgbClr val="A4A3A4"/>
          </p15:clr>
        </p15:guide>
        <p15:guide id="6" pos="3593" userDrawn="1">
          <p15:clr>
            <a:srgbClr val="A4A3A4"/>
          </p15:clr>
        </p15:guide>
        <p15:guide id="7" pos="342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5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F6"/>
    <a:srgbClr val="5BCCF6"/>
    <a:srgbClr val="FFFFFF"/>
    <a:srgbClr val="00A3F8"/>
    <a:srgbClr val="F9F2EA"/>
    <a:srgbClr val="FFC000"/>
    <a:srgbClr val="1F25A0"/>
    <a:srgbClr val="FDECC7"/>
    <a:srgbClr val="FEF6E5"/>
    <a:srgbClr val="FC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3775" autoAdjust="0"/>
  </p:normalViewPr>
  <p:slideViewPr>
    <p:cSldViewPr snapToGrid="0" showGuides="1">
      <p:cViewPr varScale="1">
        <p:scale>
          <a:sx n="62" d="100"/>
          <a:sy n="62" d="100"/>
        </p:scale>
        <p:origin x="936" y="56"/>
      </p:cViewPr>
      <p:guideLst>
        <p:guide orient="horz" pos="2183"/>
        <p:guide orient="horz" pos="3884"/>
        <p:guide pos="5246"/>
        <p:guide pos="3593"/>
        <p:guide pos="3429"/>
        <p:guide pos="1776"/>
        <p:guide pos="15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7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b13b86fefefc65f" providerId="LiveId" clId="{5934A5B3-E09B-4985-B25A-C20B42D81FDE}"/>
    <pc:docChg chg="addSld delSld modSld delSection modSection">
      <pc:chgData name="" userId="7b13b86fefefc65f" providerId="LiveId" clId="{5934A5B3-E09B-4985-B25A-C20B42D81FDE}" dt="2023-12-17T12:34:38.692" v="190" actId="14826"/>
      <pc:docMkLst>
        <pc:docMk/>
      </pc:docMkLst>
      <pc:sldChg chg="del">
        <pc:chgData name="" userId="7b13b86fefefc65f" providerId="LiveId" clId="{5934A5B3-E09B-4985-B25A-C20B42D81FDE}" dt="2023-12-17T12:05:41.836" v="20" actId="2696"/>
        <pc:sldMkLst>
          <pc:docMk/>
          <pc:sldMk cId="724702456" sldId="258"/>
        </pc:sldMkLst>
      </pc:sldChg>
      <pc:sldChg chg="del">
        <pc:chgData name="" userId="7b13b86fefefc65f" providerId="LiveId" clId="{5934A5B3-E09B-4985-B25A-C20B42D81FDE}" dt="2023-12-17T12:05:41.096" v="3" actId="2696"/>
        <pc:sldMkLst>
          <pc:docMk/>
          <pc:sldMk cId="2105812776" sldId="259"/>
        </pc:sldMkLst>
      </pc:sldChg>
      <pc:sldChg chg="add del">
        <pc:chgData name="" userId="7b13b86fefefc65f" providerId="LiveId" clId="{5934A5B3-E09B-4985-B25A-C20B42D81FDE}" dt="2023-12-17T12:08:58.783" v="189"/>
        <pc:sldMkLst>
          <pc:docMk/>
          <pc:sldMk cId="0" sldId="262"/>
        </pc:sldMkLst>
      </pc:sldChg>
      <pc:sldChg chg="del">
        <pc:chgData name="" userId="7b13b86fefefc65f" providerId="LiveId" clId="{5934A5B3-E09B-4985-B25A-C20B42D81FDE}" dt="2023-12-17T12:05:45.828" v="58" actId="2696"/>
        <pc:sldMkLst>
          <pc:docMk/>
          <pc:sldMk cId="0" sldId="267"/>
        </pc:sldMkLst>
      </pc:sldChg>
      <pc:sldChg chg="del">
        <pc:chgData name="" userId="7b13b86fefefc65f" providerId="LiveId" clId="{5934A5B3-E09B-4985-B25A-C20B42D81FDE}" dt="2023-12-17T12:05:45.765" v="57" actId="2696"/>
        <pc:sldMkLst>
          <pc:docMk/>
          <pc:sldMk cId="0" sldId="274"/>
        </pc:sldMkLst>
      </pc:sldChg>
      <pc:sldChg chg="del">
        <pc:chgData name="" userId="7b13b86fefefc65f" providerId="LiveId" clId="{5934A5B3-E09B-4985-B25A-C20B42D81FDE}" dt="2023-12-17T12:05:41.481" v="10" actId="2696"/>
        <pc:sldMkLst>
          <pc:docMk/>
          <pc:sldMk cId="1952568504" sldId="276"/>
        </pc:sldMkLst>
      </pc:sldChg>
      <pc:sldChg chg="del">
        <pc:chgData name="" userId="7b13b86fefefc65f" providerId="LiveId" clId="{5934A5B3-E09B-4985-B25A-C20B42D81FDE}" dt="2023-12-17T12:05:41.127" v="4" actId="2696"/>
        <pc:sldMkLst>
          <pc:docMk/>
          <pc:sldMk cId="2843585308" sldId="277"/>
        </pc:sldMkLst>
      </pc:sldChg>
      <pc:sldChg chg="del">
        <pc:chgData name="" userId="7b13b86fefefc65f" providerId="LiveId" clId="{5934A5B3-E09B-4985-B25A-C20B42D81FDE}" dt="2023-12-17T12:05:43.074" v="26" actId="2696"/>
        <pc:sldMkLst>
          <pc:docMk/>
          <pc:sldMk cId="0" sldId="278"/>
        </pc:sldMkLst>
      </pc:sldChg>
      <pc:sldChg chg="del">
        <pc:chgData name="" userId="7b13b86fefefc65f" providerId="LiveId" clId="{5934A5B3-E09B-4985-B25A-C20B42D81FDE}" dt="2023-12-17T12:05:41.181" v="5" actId="2696"/>
        <pc:sldMkLst>
          <pc:docMk/>
          <pc:sldMk cId="177226399" sldId="279"/>
        </pc:sldMkLst>
      </pc:sldChg>
      <pc:sldChg chg="del">
        <pc:chgData name="" userId="7b13b86fefefc65f" providerId="LiveId" clId="{5934A5B3-E09B-4985-B25A-C20B42D81FDE}" dt="2023-12-17T12:05:41.243" v="6" actId="2696"/>
        <pc:sldMkLst>
          <pc:docMk/>
          <pc:sldMk cId="3983996784" sldId="280"/>
        </pc:sldMkLst>
      </pc:sldChg>
      <pc:sldChg chg="del">
        <pc:chgData name="" userId="7b13b86fefefc65f" providerId="LiveId" clId="{5934A5B3-E09B-4985-B25A-C20B42D81FDE}" dt="2023-12-17T12:05:43.124" v="28" actId="2696"/>
        <pc:sldMkLst>
          <pc:docMk/>
          <pc:sldMk cId="0" sldId="281"/>
        </pc:sldMkLst>
      </pc:sldChg>
      <pc:sldChg chg="del">
        <pc:chgData name="" userId="7b13b86fefefc65f" providerId="LiveId" clId="{5934A5B3-E09B-4985-B25A-C20B42D81FDE}" dt="2023-12-17T12:05:44.387" v="41" actId="2696"/>
        <pc:sldMkLst>
          <pc:docMk/>
          <pc:sldMk cId="1671652796" sldId="282"/>
        </pc:sldMkLst>
      </pc:sldChg>
      <pc:sldChg chg="del">
        <pc:chgData name="" userId="7b13b86fefefc65f" providerId="LiveId" clId="{5934A5B3-E09B-4985-B25A-C20B42D81FDE}" dt="2023-12-17T12:05:43.090" v="27" actId="2696"/>
        <pc:sldMkLst>
          <pc:docMk/>
          <pc:sldMk cId="0" sldId="283"/>
        </pc:sldMkLst>
      </pc:sldChg>
      <pc:sldChg chg="del">
        <pc:chgData name="" userId="7b13b86fefefc65f" providerId="LiveId" clId="{5934A5B3-E09B-4985-B25A-C20B42D81FDE}" dt="2023-12-17T12:05:43.204" v="31" actId="2696"/>
        <pc:sldMkLst>
          <pc:docMk/>
          <pc:sldMk cId="0" sldId="284"/>
        </pc:sldMkLst>
      </pc:sldChg>
      <pc:sldChg chg="del">
        <pc:chgData name="" userId="7b13b86fefefc65f" providerId="LiveId" clId="{5934A5B3-E09B-4985-B25A-C20B42D81FDE}" dt="2023-12-17T12:05:43.188" v="30" actId="2696"/>
        <pc:sldMkLst>
          <pc:docMk/>
          <pc:sldMk cId="0" sldId="285"/>
        </pc:sldMkLst>
      </pc:sldChg>
      <pc:sldChg chg="del">
        <pc:chgData name="" userId="7b13b86fefefc65f" providerId="LiveId" clId="{5934A5B3-E09B-4985-B25A-C20B42D81FDE}" dt="2023-12-17T12:05:44.578" v="48" actId="2696"/>
        <pc:sldMkLst>
          <pc:docMk/>
          <pc:sldMk cId="3764332109" sldId="286"/>
        </pc:sldMkLst>
      </pc:sldChg>
      <pc:sldChg chg="del">
        <pc:chgData name="" userId="7b13b86fefefc65f" providerId="LiveId" clId="{5934A5B3-E09B-4985-B25A-C20B42D81FDE}" dt="2023-12-17T12:05:44.609" v="49" actId="2696"/>
        <pc:sldMkLst>
          <pc:docMk/>
          <pc:sldMk cId="3281843817" sldId="287"/>
        </pc:sldMkLst>
      </pc:sldChg>
      <pc:sldChg chg="del">
        <pc:chgData name="" userId="7b13b86fefefc65f" providerId="LiveId" clId="{5934A5B3-E09B-4985-B25A-C20B42D81FDE}" dt="2023-12-17T12:05:44.640" v="50" actId="2696"/>
        <pc:sldMkLst>
          <pc:docMk/>
          <pc:sldMk cId="1907661454" sldId="288"/>
        </pc:sldMkLst>
      </pc:sldChg>
      <pc:sldChg chg="del">
        <pc:chgData name="" userId="7b13b86fefefc65f" providerId="LiveId" clId="{5934A5B3-E09B-4985-B25A-C20B42D81FDE}" dt="2023-12-17T12:05:44.671" v="51" actId="2696"/>
        <pc:sldMkLst>
          <pc:docMk/>
          <pc:sldMk cId="2051043028" sldId="289"/>
        </pc:sldMkLst>
      </pc:sldChg>
      <pc:sldChg chg="del">
        <pc:chgData name="" userId="7b13b86fefefc65f" providerId="LiveId" clId="{5934A5B3-E09B-4985-B25A-C20B42D81FDE}" dt="2023-12-17T12:05:44.703" v="52" actId="2696"/>
        <pc:sldMkLst>
          <pc:docMk/>
          <pc:sldMk cId="3807638363" sldId="290"/>
        </pc:sldMkLst>
      </pc:sldChg>
      <pc:sldChg chg="del">
        <pc:chgData name="" userId="7b13b86fefefc65f" providerId="LiveId" clId="{5934A5B3-E09B-4985-B25A-C20B42D81FDE}" dt="2023-12-17T12:05:41.322" v="7" actId="2696"/>
        <pc:sldMkLst>
          <pc:docMk/>
          <pc:sldMk cId="2092111733" sldId="291"/>
        </pc:sldMkLst>
      </pc:sldChg>
      <pc:sldChg chg="del">
        <pc:chgData name="" userId="7b13b86fefefc65f" providerId="LiveId" clId="{5934A5B3-E09B-4985-B25A-C20B42D81FDE}" dt="2023-12-17T12:05:41.418" v="8" actId="2696"/>
        <pc:sldMkLst>
          <pc:docMk/>
          <pc:sldMk cId="374614398" sldId="292"/>
        </pc:sldMkLst>
      </pc:sldChg>
      <pc:sldChg chg="del">
        <pc:chgData name="" userId="7b13b86fefefc65f" providerId="LiveId" clId="{5934A5B3-E09B-4985-B25A-C20B42D81FDE}" dt="2023-12-17T12:05:41.470" v="9" actId="2696"/>
        <pc:sldMkLst>
          <pc:docMk/>
          <pc:sldMk cId="1034516808" sldId="293"/>
        </pc:sldMkLst>
      </pc:sldChg>
      <pc:sldChg chg="del">
        <pc:chgData name="" userId="7b13b86fefefc65f" providerId="LiveId" clId="{5934A5B3-E09B-4985-B25A-C20B42D81FDE}" dt="2023-12-17T12:05:41.513" v="11" actId="2696"/>
        <pc:sldMkLst>
          <pc:docMk/>
          <pc:sldMk cId="4249351132" sldId="298"/>
        </pc:sldMkLst>
      </pc:sldChg>
      <pc:sldChg chg="del">
        <pc:chgData name="" userId="7b13b86fefefc65f" providerId="LiveId" clId="{5934A5B3-E09B-4985-B25A-C20B42D81FDE}" dt="2023-12-17T12:05:41.537" v="12" actId="2696"/>
        <pc:sldMkLst>
          <pc:docMk/>
          <pc:sldMk cId="968695369" sldId="299"/>
        </pc:sldMkLst>
      </pc:sldChg>
      <pc:sldChg chg="del">
        <pc:chgData name="" userId="7b13b86fefefc65f" providerId="LiveId" clId="{5934A5B3-E09B-4985-B25A-C20B42D81FDE}" dt="2023-12-17T12:05:41.553" v="13" actId="2696"/>
        <pc:sldMkLst>
          <pc:docMk/>
          <pc:sldMk cId="3106628317" sldId="300"/>
        </pc:sldMkLst>
      </pc:sldChg>
      <pc:sldChg chg="del">
        <pc:chgData name="" userId="7b13b86fefefc65f" providerId="LiveId" clId="{5934A5B3-E09B-4985-B25A-C20B42D81FDE}" dt="2023-12-17T12:05:41.632" v="15" actId="2696"/>
        <pc:sldMkLst>
          <pc:docMk/>
          <pc:sldMk cId="3898360847" sldId="301"/>
        </pc:sldMkLst>
      </pc:sldChg>
      <pc:sldChg chg="del">
        <pc:chgData name="" userId="7b13b86fefefc65f" providerId="LiveId" clId="{5934A5B3-E09B-4985-B25A-C20B42D81FDE}" dt="2023-12-17T12:06:07.802" v="113" actId="2696"/>
        <pc:sldMkLst>
          <pc:docMk/>
          <pc:sldMk cId="4120110679" sldId="302"/>
        </pc:sldMkLst>
      </pc:sldChg>
      <pc:sldChg chg="del">
        <pc:chgData name="" userId="7b13b86fefefc65f" providerId="LiveId" clId="{5934A5B3-E09B-4985-B25A-C20B42D81FDE}" dt="2023-12-17T12:05:41.679" v="16" actId="2696"/>
        <pc:sldMkLst>
          <pc:docMk/>
          <pc:sldMk cId="3394206806" sldId="303"/>
        </pc:sldMkLst>
      </pc:sldChg>
      <pc:sldChg chg="del">
        <pc:chgData name="" userId="7b13b86fefefc65f" providerId="LiveId" clId="{5934A5B3-E09B-4985-B25A-C20B42D81FDE}" dt="2023-12-17T12:05:41.726" v="17" actId="2696"/>
        <pc:sldMkLst>
          <pc:docMk/>
          <pc:sldMk cId="1341291432" sldId="304"/>
        </pc:sldMkLst>
      </pc:sldChg>
      <pc:sldChg chg="del">
        <pc:chgData name="" userId="7b13b86fefefc65f" providerId="LiveId" clId="{5934A5B3-E09B-4985-B25A-C20B42D81FDE}" dt="2023-12-17T12:05:41.773" v="18" actId="2696"/>
        <pc:sldMkLst>
          <pc:docMk/>
          <pc:sldMk cId="3458175903" sldId="305"/>
        </pc:sldMkLst>
      </pc:sldChg>
      <pc:sldChg chg="del">
        <pc:chgData name="" userId="7b13b86fefefc65f" providerId="LiveId" clId="{5934A5B3-E09B-4985-B25A-C20B42D81FDE}" dt="2023-12-17T12:05:41.804" v="19" actId="2696"/>
        <pc:sldMkLst>
          <pc:docMk/>
          <pc:sldMk cId="2944511513" sldId="307"/>
        </pc:sldMkLst>
      </pc:sldChg>
      <pc:sldChg chg="del">
        <pc:chgData name="" userId="7b13b86fefefc65f" providerId="LiveId" clId="{5934A5B3-E09B-4985-B25A-C20B42D81FDE}" dt="2023-12-17T12:05:39.768" v="1" actId="2696"/>
        <pc:sldMkLst>
          <pc:docMk/>
          <pc:sldMk cId="0" sldId="308"/>
        </pc:sldMkLst>
      </pc:sldChg>
      <pc:sldChg chg="del">
        <pc:chgData name="" userId="7b13b86fefefc65f" providerId="LiveId" clId="{5934A5B3-E09B-4985-B25A-C20B42D81FDE}" dt="2023-12-17T12:05:42.902" v="22" actId="2696"/>
        <pc:sldMkLst>
          <pc:docMk/>
          <pc:sldMk cId="0" sldId="310"/>
        </pc:sldMkLst>
      </pc:sldChg>
      <pc:sldChg chg="del">
        <pc:chgData name="" userId="7b13b86fefefc65f" providerId="LiveId" clId="{5934A5B3-E09B-4985-B25A-C20B42D81FDE}" dt="2023-12-17T12:05:43.043" v="25" actId="2696"/>
        <pc:sldMkLst>
          <pc:docMk/>
          <pc:sldMk cId="0" sldId="311"/>
        </pc:sldMkLst>
      </pc:sldChg>
      <pc:sldChg chg="del">
        <pc:chgData name="" userId="7b13b86fefefc65f" providerId="LiveId" clId="{5934A5B3-E09B-4985-B25A-C20B42D81FDE}" dt="2023-12-17T12:05:43.141" v="29" actId="2696"/>
        <pc:sldMkLst>
          <pc:docMk/>
          <pc:sldMk cId="0" sldId="312"/>
        </pc:sldMkLst>
      </pc:sldChg>
      <pc:sldChg chg="del">
        <pc:chgData name="" userId="7b13b86fefefc65f" providerId="LiveId" clId="{5934A5B3-E09B-4985-B25A-C20B42D81FDE}" dt="2023-12-17T12:05:44.167" v="33" actId="2696"/>
        <pc:sldMkLst>
          <pc:docMk/>
          <pc:sldMk cId="762177190" sldId="313"/>
        </pc:sldMkLst>
      </pc:sldChg>
      <pc:sldChg chg="del">
        <pc:chgData name="" userId="7b13b86fefefc65f" providerId="LiveId" clId="{5934A5B3-E09B-4985-B25A-C20B42D81FDE}" dt="2023-12-17T12:05:44.215" v="34" actId="2696"/>
        <pc:sldMkLst>
          <pc:docMk/>
          <pc:sldMk cId="960314769" sldId="314"/>
        </pc:sldMkLst>
      </pc:sldChg>
      <pc:sldChg chg="del">
        <pc:chgData name="" userId="7b13b86fefefc65f" providerId="LiveId" clId="{5934A5B3-E09B-4985-B25A-C20B42D81FDE}" dt="2023-12-17T12:05:44.246" v="35" actId="2696"/>
        <pc:sldMkLst>
          <pc:docMk/>
          <pc:sldMk cId="2319724267" sldId="315"/>
        </pc:sldMkLst>
      </pc:sldChg>
      <pc:sldChg chg="del">
        <pc:chgData name="" userId="7b13b86fefefc65f" providerId="LiveId" clId="{5934A5B3-E09B-4985-B25A-C20B42D81FDE}" dt="2023-12-17T12:05:44.262" v="36" actId="2696"/>
        <pc:sldMkLst>
          <pc:docMk/>
          <pc:sldMk cId="4201260739" sldId="316"/>
        </pc:sldMkLst>
      </pc:sldChg>
      <pc:sldChg chg="del">
        <pc:chgData name="" userId="7b13b86fefefc65f" providerId="LiveId" clId="{5934A5B3-E09B-4985-B25A-C20B42D81FDE}" dt="2023-12-17T12:05:44.277" v="37" actId="2696"/>
        <pc:sldMkLst>
          <pc:docMk/>
          <pc:sldMk cId="2866658687" sldId="317"/>
        </pc:sldMkLst>
      </pc:sldChg>
      <pc:sldChg chg="del">
        <pc:chgData name="" userId="7b13b86fefefc65f" providerId="LiveId" clId="{5934A5B3-E09B-4985-B25A-C20B42D81FDE}" dt="2023-12-17T12:05:44.308" v="38" actId="2696"/>
        <pc:sldMkLst>
          <pc:docMk/>
          <pc:sldMk cId="3268902323" sldId="318"/>
        </pc:sldMkLst>
      </pc:sldChg>
      <pc:sldChg chg="del">
        <pc:chgData name="" userId="7b13b86fefefc65f" providerId="LiveId" clId="{5934A5B3-E09B-4985-B25A-C20B42D81FDE}" dt="2023-12-17T12:05:44.355" v="40" actId="2696"/>
        <pc:sldMkLst>
          <pc:docMk/>
          <pc:sldMk cId="2993164901" sldId="319"/>
        </pc:sldMkLst>
      </pc:sldChg>
      <pc:sldChg chg="del">
        <pc:chgData name="" userId="7b13b86fefefc65f" providerId="LiveId" clId="{5934A5B3-E09B-4985-B25A-C20B42D81FDE}" dt="2023-12-17T12:05:44.420" v="42" actId="2696"/>
        <pc:sldMkLst>
          <pc:docMk/>
          <pc:sldMk cId="3483755308" sldId="321"/>
        </pc:sldMkLst>
      </pc:sldChg>
      <pc:sldChg chg="del">
        <pc:chgData name="" userId="7b13b86fefefc65f" providerId="LiveId" clId="{5934A5B3-E09B-4985-B25A-C20B42D81FDE}" dt="2023-12-17T12:05:44.466" v="44" actId="2696"/>
        <pc:sldMkLst>
          <pc:docMk/>
          <pc:sldMk cId="2248869537" sldId="322"/>
        </pc:sldMkLst>
      </pc:sldChg>
      <pc:sldChg chg="del">
        <pc:chgData name="" userId="7b13b86fefefc65f" providerId="LiveId" clId="{5934A5B3-E09B-4985-B25A-C20B42D81FDE}" dt="2023-12-17T12:05:44.498" v="45" actId="2696"/>
        <pc:sldMkLst>
          <pc:docMk/>
          <pc:sldMk cId="105927833" sldId="323"/>
        </pc:sldMkLst>
      </pc:sldChg>
      <pc:sldChg chg="del">
        <pc:chgData name="" userId="7b13b86fefefc65f" providerId="LiveId" clId="{5934A5B3-E09B-4985-B25A-C20B42D81FDE}" dt="2023-12-17T12:05:45.654" v="54" actId="2696"/>
        <pc:sldMkLst>
          <pc:docMk/>
          <pc:sldMk cId="1901318030" sldId="324"/>
        </pc:sldMkLst>
      </pc:sldChg>
      <pc:sldChg chg="del">
        <pc:chgData name="" userId="7b13b86fefefc65f" providerId="LiveId" clId="{5934A5B3-E09B-4985-B25A-C20B42D81FDE}" dt="2023-12-17T12:05:45.686" v="55" actId="2696"/>
        <pc:sldMkLst>
          <pc:docMk/>
          <pc:sldMk cId="2899255890" sldId="325"/>
        </pc:sldMkLst>
      </pc:sldChg>
      <pc:sldChg chg="del">
        <pc:chgData name="" userId="7b13b86fefefc65f" providerId="LiveId" clId="{5934A5B3-E09B-4985-B25A-C20B42D81FDE}" dt="2023-12-17T12:05:45.718" v="56" actId="2696"/>
        <pc:sldMkLst>
          <pc:docMk/>
          <pc:sldMk cId="3096335027" sldId="326"/>
        </pc:sldMkLst>
      </pc:sldChg>
      <pc:sldChg chg="del">
        <pc:chgData name="" userId="7b13b86fefefc65f" providerId="LiveId" clId="{5934A5B3-E09B-4985-B25A-C20B42D81FDE}" dt="2023-12-17T12:05:45.955" v="62" actId="2696"/>
        <pc:sldMkLst>
          <pc:docMk/>
          <pc:sldMk cId="4078918930" sldId="327"/>
        </pc:sldMkLst>
      </pc:sldChg>
      <pc:sldChg chg="del">
        <pc:chgData name="" userId="7b13b86fefefc65f" providerId="LiveId" clId="{5934A5B3-E09B-4985-B25A-C20B42D81FDE}" dt="2023-12-17T12:05:45.924" v="61" actId="2696"/>
        <pc:sldMkLst>
          <pc:docMk/>
          <pc:sldMk cId="1757743066" sldId="328"/>
        </pc:sldMkLst>
      </pc:sldChg>
      <pc:sldChg chg="del">
        <pc:chgData name="" userId="7b13b86fefefc65f" providerId="LiveId" clId="{5934A5B3-E09B-4985-B25A-C20B42D81FDE}" dt="2023-12-17T12:05:45.987" v="63" actId="2696"/>
        <pc:sldMkLst>
          <pc:docMk/>
          <pc:sldMk cId="994666218" sldId="329"/>
        </pc:sldMkLst>
      </pc:sldChg>
      <pc:sldChg chg="del">
        <pc:chgData name="" userId="7b13b86fefefc65f" providerId="LiveId" clId="{5934A5B3-E09B-4985-B25A-C20B42D81FDE}" dt="2023-12-17T12:05:46.018" v="64" actId="2696"/>
        <pc:sldMkLst>
          <pc:docMk/>
          <pc:sldMk cId="1422861109" sldId="330"/>
        </pc:sldMkLst>
      </pc:sldChg>
      <pc:sldChg chg="del">
        <pc:chgData name="" userId="7b13b86fefefc65f" providerId="LiveId" clId="{5934A5B3-E09B-4985-B25A-C20B42D81FDE}" dt="2023-12-17T12:05:46.050" v="65" actId="2696"/>
        <pc:sldMkLst>
          <pc:docMk/>
          <pc:sldMk cId="3743358551" sldId="331"/>
        </pc:sldMkLst>
      </pc:sldChg>
      <pc:sldChg chg="del">
        <pc:chgData name="" userId="7b13b86fefefc65f" providerId="LiveId" clId="{5934A5B3-E09B-4985-B25A-C20B42D81FDE}" dt="2023-12-17T12:05:46.081" v="66" actId="2696"/>
        <pc:sldMkLst>
          <pc:docMk/>
          <pc:sldMk cId="776933989" sldId="332"/>
        </pc:sldMkLst>
      </pc:sldChg>
      <pc:sldChg chg="del">
        <pc:chgData name="" userId="7b13b86fefefc65f" providerId="LiveId" clId="{5934A5B3-E09B-4985-B25A-C20B42D81FDE}" dt="2023-12-17T12:05:46.096" v="67" actId="2696"/>
        <pc:sldMkLst>
          <pc:docMk/>
          <pc:sldMk cId="1597379747" sldId="333"/>
        </pc:sldMkLst>
      </pc:sldChg>
      <pc:sldChg chg="del">
        <pc:chgData name="" userId="7b13b86fefefc65f" providerId="LiveId" clId="{5934A5B3-E09B-4985-B25A-C20B42D81FDE}" dt="2023-12-17T12:05:46.181" v="69" actId="2696"/>
        <pc:sldMkLst>
          <pc:docMk/>
          <pc:sldMk cId="2569855691" sldId="334"/>
        </pc:sldMkLst>
      </pc:sldChg>
      <pc:sldChg chg="del">
        <pc:chgData name="" userId="7b13b86fefefc65f" providerId="LiveId" clId="{5934A5B3-E09B-4985-B25A-C20B42D81FDE}" dt="2023-12-17T12:05:46.206" v="70" actId="2696"/>
        <pc:sldMkLst>
          <pc:docMk/>
          <pc:sldMk cId="3299500020" sldId="335"/>
        </pc:sldMkLst>
      </pc:sldChg>
      <pc:sldChg chg="del">
        <pc:chgData name="" userId="7b13b86fefefc65f" providerId="LiveId" clId="{5934A5B3-E09B-4985-B25A-C20B42D81FDE}" dt="2023-12-17T12:05:46.237" v="71" actId="2696"/>
        <pc:sldMkLst>
          <pc:docMk/>
          <pc:sldMk cId="2963976921" sldId="336"/>
        </pc:sldMkLst>
      </pc:sldChg>
      <pc:sldChg chg="del">
        <pc:chgData name="" userId="7b13b86fefefc65f" providerId="LiveId" clId="{5934A5B3-E09B-4985-B25A-C20B42D81FDE}" dt="2023-12-17T12:05:46.128" v="68" actId="2696"/>
        <pc:sldMkLst>
          <pc:docMk/>
          <pc:sldMk cId="1422582576" sldId="337"/>
        </pc:sldMkLst>
      </pc:sldChg>
      <pc:sldChg chg="del">
        <pc:chgData name="" userId="7b13b86fefefc65f" providerId="LiveId" clId="{5934A5B3-E09B-4985-B25A-C20B42D81FDE}" dt="2023-12-17T12:05:46.253" v="72" actId="2696"/>
        <pc:sldMkLst>
          <pc:docMk/>
          <pc:sldMk cId="3770081929" sldId="338"/>
        </pc:sldMkLst>
      </pc:sldChg>
      <pc:sldChg chg="del">
        <pc:chgData name="" userId="7b13b86fefefc65f" providerId="LiveId" clId="{5934A5B3-E09B-4985-B25A-C20B42D81FDE}" dt="2023-12-17T12:05:46.281" v="73" actId="2696"/>
        <pc:sldMkLst>
          <pc:docMk/>
          <pc:sldMk cId="927354772" sldId="339"/>
        </pc:sldMkLst>
      </pc:sldChg>
      <pc:sldChg chg="del">
        <pc:chgData name="" userId="7b13b86fefefc65f" providerId="LiveId" clId="{5934A5B3-E09B-4985-B25A-C20B42D81FDE}" dt="2023-12-17T12:05:46.300" v="74" actId="2696"/>
        <pc:sldMkLst>
          <pc:docMk/>
          <pc:sldMk cId="930811525" sldId="340"/>
        </pc:sldMkLst>
      </pc:sldChg>
      <pc:sldChg chg="del">
        <pc:chgData name="" userId="7b13b86fefefc65f" providerId="LiveId" clId="{5934A5B3-E09B-4985-B25A-C20B42D81FDE}" dt="2023-12-17T12:05:46.331" v="75" actId="2696"/>
        <pc:sldMkLst>
          <pc:docMk/>
          <pc:sldMk cId="1022398830" sldId="341"/>
        </pc:sldMkLst>
      </pc:sldChg>
      <pc:sldChg chg="del">
        <pc:chgData name="" userId="7b13b86fefefc65f" providerId="LiveId" clId="{5934A5B3-E09B-4985-B25A-C20B42D81FDE}" dt="2023-12-17T12:05:46.363" v="76" actId="2696"/>
        <pc:sldMkLst>
          <pc:docMk/>
          <pc:sldMk cId="2303133128" sldId="342"/>
        </pc:sldMkLst>
      </pc:sldChg>
      <pc:sldChg chg="del">
        <pc:chgData name="" userId="7b13b86fefefc65f" providerId="LiveId" clId="{5934A5B3-E09B-4985-B25A-C20B42D81FDE}" dt="2023-12-17T12:05:46.407" v="77" actId="2696"/>
        <pc:sldMkLst>
          <pc:docMk/>
          <pc:sldMk cId="4112304441" sldId="343"/>
        </pc:sldMkLst>
      </pc:sldChg>
      <pc:sldChg chg="del">
        <pc:chgData name="" userId="7b13b86fefefc65f" providerId="LiveId" clId="{5934A5B3-E09B-4985-B25A-C20B42D81FDE}" dt="2023-12-17T12:05:46.431" v="78" actId="2696"/>
        <pc:sldMkLst>
          <pc:docMk/>
          <pc:sldMk cId="2968569805" sldId="344"/>
        </pc:sldMkLst>
      </pc:sldChg>
      <pc:sldChg chg="del">
        <pc:chgData name="" userId="7b13b86fefefc65f" providerId="LiveId" clId="{5934A5B3-E09B-4985-B25A-C20B42D81FDE}" dt="2023-12-17T12:05:46.458" v="79" actId="2696"/>
        <pc:sldMkLst>
          <pc:docMk/>
          <pc:sldMk cId="3083759593" sldId="345"/>
        </pc:sldMkLst>
      </pc:sldChg>
      <pc:sldChg chg="del">
        <pc:chgData name="" userId="7b13b86fefefc65f" providerId="LiveId" clId="{5934A5B3-E09B-4985-B25A-C20B42D81FDE}" dt="2023-12-17T12:05:46.492" v="80" actId="2696"/>
        <pc:sldMkLst>
          <pc:docMk/>
          <pc:sldMk cId="400553558" sldId="346"/>
        </pc:sldMkLst>
      </pc:sldChg>
      <pc:sldChg chg="del">
        <pc:chgData name="" userId="7b13b86fefefc65f" providerId="LiveId" clId="{5934A5B3-E09B-4985-B25A-C20B42D81FDE}" dt="2023-12-17T12:05:46.516" v="81" actId="2696"/>
        <pc:sldMkLst>
          <pc:docMk/>
          <pc:sldMk cId="3180498237" sldId="347"/>
        </pc:sldMkLst>
      </pc:sldChg>
      <pc:sldChg chg="del">
        <pc:chgData name="" userId="7b13b86fefefc65f" providerId="LiveId" clId="{5934A5B3-E09B-4985-B25A-C20B42D81FDE}" dt="2023-12-17T12:05:46.576" v="82" actId="2696"/>
        <pc:sldMkLst>
          <pc:docMk/>
          <pc:sldMk cId="1892989636" sldId="348"/>
        </pc:sldMkLst>
      </pc:sldChg>
      <pc:sldChg chg="del">
        <pc:chgData name="" userId="7b13b86fefefc65f" providerId="LiveId" clId="{5934A5B3-E09B-4985-B25A-C20B42D81FDE}" dt="2023-12-17T12:05:46.624" v="83" actId="2696"/>
        <pc:sldMkLst>
          <pc:docMk/>
          <pc:sldMk cId="1187820311" sldId="349"/>
        </pc:sldMkLst>
      </pc:sldChg>
      <pc:sldChg chg="del">
        <pc:chgData name="" userId="7b13b86fefefc65f" providerId="LiveId" clId="{5934A5B3-E09B-4985-B25A-C20B42D81FDE}" dt="2023-12-17T12:05:46.686" v="84" actId="2696"/>
        <pc:sldMkLst>
          <pc:docMk/>
          <pc:sldMk cId="2512844130" sldId="350"/>
        </pc:sldMkLst>
      </pc:sldChg>
      <pc:sldChg chg="del">
        <pc:chgData name="" userId="7b13b86fefefc65f" providerId="LiveId" clId="{5934A5B3-E09B-4985-B25A-C20B42D81FDE}" dt="2023-12-17T12:05:46.753" v="85" actId="2696"/>
        <pc:sldMkLst>
          <pc:docMk/>
          <pc:sldMk cId="2766363045" sldId="351"/>
        </pc:sldMkLst>
      </pc:sldChg>
      <pc:sldChg chg="del">
        <pc:chgData name="" userId="7b13b86fefefc65f" providerId="LiveId" clId="{5934A5B3-E09B-4985-B25A-C20B42D81FDE}" dt="2023-12-17T12:05:46.822" v="86" actId="2696"/>
        <pc:sldMkLst>
          <pc:docMk/>
          <pc:sldMk cId="646555197" sldId="352"/>
        </pc:sldMkLst>
      </pc:sldChg>
      <pc:sldChg chg="del">
        <pc:chgData name="" userId="7b13b86fefefc65f" providerId="LiveId" clId="{5934A5B3-E09B-4985-B25A-C20B42D81FDE}" dt="2023-12-17T12:05:46.869" v="87" actId="2696"/>
        <pc:sldMkLst>
          <pc:docMk/>
          <pc:sldMk cId="3240246208" sldId="353"/>
        </pc:sldMkLst>
      </pc:sldChg>
      <pc:sldChg chg="del">
        <pc:chgData name="" userId="7b13b86fefefc65f" providerId="LiveId" clId="{5934A5B3-E09B-4985-B25A-C20B42D81FDE}" dt="2023-12-17T12:05:46.901" v="88" actId="2696"/>
        <pc:sldMkLst>
          <pc:docMk/>
          <pc:sldMk cId="1233215133" sldId="354"/>
        </pc:sldMkLst>
      </pc:sldChg>
      <pc:sldChg chg="del">
        <pc:chgData name="" userId="7b13b86fefefc65f" providerId="LiveId" clId="{5934A5B3-E09B-4985-B25A-C20B42D81FDE}" dt="2023-12-17T12:05:47.969" v="90" actId="2696"/>
        <pc:sldMkLst>
          <pc:docMk/>
          <pc:sldMk cId="321894504" sldId="355"/>
        </pc:sldMkLst>
      </pc:sldChg>
      <pc:sldChg chg="del">
        <pc:chgData name="" userId="7b13b86fefefc65f" providerId="LiveId" clId="{5934A5B3-E09B-4985-B25A-C20B42D81FDE}" dt="2023-12-17T12:05:48.001" v="91" actId="2696"/>
        <pc:sldMkLst>
          <pc:docMk/>
          <pc:sldMk cId="1959902701" sldId="356"/>
        </pc:sldMkLst>
      </pc:sldChg>
      <pc:sldChg chg="del">
        <pc:chgData name="" userId="7b13b86fefefc65f" providerId="LiveId" clId="{5934A5B3-E09B-4985-B25A-C20B42D81FDE}" dt="2023-12-17T12:05:48.017" v="92" actId="2696"/>
        <pc:sldMkLst>
          <pc:docMk/>
          <pc:sldMk cId="2006516525" sldId="357"/>
        </pc:sldMkLst>
      </pc:sldChg>
      <pc:sldChg chg="del">
        <pc:chgData name="" userId="7b13b86fefefc65f" providerId="LiveId" clId="{5934A5B3-E09B-4985-B25A-C20B42D81FDE}" dt="2023-12-17T12:05:48.032" v="93" actId="2696"/>
        <pc:sldMkLst>
          <pc:docMk/>
          <pc:sldMk cId="1606488349" sldId="358"/>
        </pc:sldMkLst>
      </pc:sldChg>
      <pc:sldChg chg="del">
        <pc:chgData name="" userId="7b13b86fefefc65f" providerId="LiveId" clId="{5934A5B3-E09B-4985-B25A-C20B42D81FDE}" dt="2023-12-17T12:05:48.064" v="94" actId="2696"/>
        <pc:sldMkLst>
          <pc:docMk/>
          <pc:sldMk cId="398562961" sldId="359"/>
        </pc:sldMkLst>
      </pc:sldChg>
      <pc:sldChg chg="del">
        <pc:chgData name="" userId="7b13b86fefefc65f" providerId="LiveId" clId="{5934A5B3-E09B-4985-B25A-C20B42D81FDE}" dt="2023-12-17T12:05:48.086" v="95" actId="2696"/>
        <pc:sldMkLst>
          <pc:docMk/>
          <pc:sldMk cId="3171740557" sldId="360"/>
        </pc:sldMkLst>
      </pc:sldChg>
      <pc:sldChg chg="del">
        <pc:chgData name="" userId="7b13b86fefefc65f" providerId="LiveId" clId="{5934A5B3-E09B-4985-B25A-C20B42D81FDE}" dt="2023-12-17T12:05:48.128" v="96" actId="2696"/>
        <pc:sldMkLst>
          <pc:docMk/>
          <pc:sldMk cId="1577520505" sldId="361"/>
        </pc:sldMkLst>
      </pc:sldChg>
      <pc:sldChg chg="del">
        <pc:chgData name="" userId="7b13b86fefefc65f" providerId="LiveId" clId="{5934A5B3-E09B-4985-B25A-C20B42D81FDE}" dt="2023-12-17T12:05:48.175" v="97" actId="2696"/>
        <pc:sldMkLst>
          <pc:docMk/>
          <pc:sldMk cId="3445780681" sldId="362"/>
        </pc:sldMkLst>
      </pc:sldChg>
      <pc:sldChg chg="del">
        <pc:chgData name="" userId="7b13b86fefefc65f" providerId="LiveId" clId="{5934A5B3-E09B-4985-B25A-C20B42D81FDE}" dt="2023-12-17T12:05:48.191" v="98" actId="2696"/>
        <pc:sldMkLst>
          <pc:docMk/>
          <pc:sldMk cId="3141787742" sldId="363"/>
        </pc:sldMkLst>
      </pc:sldChg>
      <pc:sldChg chg="del">
        <pc:chgData name="" userId="7b13b86fefefc65f" providerId="LiveId" clId="{5934A5B3-E09B-4985-B25A-C20B42D81FDE}" dt="2023-12-17T12:05:48.222" v="99" actId="2696"/>
        <pc:sldMkLst>
          <pc:docMk/>
          <pc:sldMk cId="4192649613" sldId="366"/>
        </pc:sldMkLst>
      </pc:sldChg>
      <pc:sldChg chg="del">
        <pc:chgData name="" userId="7b13b86fefefc65f" providerId="LiveId" clId="{5934A5B3-E09B-4985-B25A-C20B42D81FDE}" dt="2023-12-17T12:05:48.253" v="100" actId="2696"/>
        <pc:sldMkLst>
          <pc:docMk/>
          <pc:sldMk cId="283410282" sldId="367"/>
        </pc:sldMkLst>
      </pc:sldChg>
      <pc:sldChg chg="del">
        <pc:chgData name="" userId="7b13b86fefefc65f" providerId="LiveId" clId="{5934A5B3-E09B-4985-B25A-C20B42D81FDE}" dt="2023-12-17T12:06:07.500" v="103" actId="2696"/>
        <pc:sldMkLst>
          <pc:docMk/>
          <pc:sldMk cId="260760137" sldId="370"/>
        </pc:sldMkLst>
      </pc:sldChg>
      <pc:sldChg chg="del">
        <pc:chgData name="" userId="7b13b86fefefc65f" providerId="LiveId" clId="{5934A5B3-E09B-4985-B25A-C20B42D81FDE}" dt="2023-12-17T12:06:07.520" v="104" actId="2696"/>
        <pc:sldMkLst>
          <pc:docMk/>
          <pc:sldMk cId="1689824192" sldId="371"/>
        </pc:sldMkLst>
      </pc:sldChg>
      <pc:sldChg chg="del">
        <pc:chgData name="" userId="7b13b86fefefc65f" providerId="LiveId" clId="{5934A5B3-E09B-4985-B25A-C20B42D81FDE}" dt="2023-12-17T12:06:07.548" v="105" actId="2696"/>
        <pc:sldMkLst>
          <pc:docMk/>
          <pc:sldMk cId="157158726" sldId="376"/>
        </pc:sldMkLst>
      </pc:sldChg>
      <pc:sldChg chg="del">
        <pc:chgData name="" userId="7b13b86fefefc65f" providerId="LiveId" clId="{5934A5B3-E09B-4985-B25A-C20B42D81FDE}" dt="2023-12-17T12:06:07.573" v="106" actId="2696"/>
        <pc:sldMkLst>
          <pc:docMk/>
          <pc:sldMk cId="2715496640" sldId="377"/>
        </pc:sldMkLst>
      </pc:sldChg>
      <pc:sldChg chg="del">
        <pc:chgData name="" userId="7b13b86fefefc65f" providerId="LiveId" clId="{5934A5B3-E09B-4985-B25A-C20B42D81FDE}" dt="2023-12-17T12:06:07.604" v="107" actId="2696"/>
        <pc:sldMkLst>
          <pc:docMk/>
          <pc:sldMk cId="1678147570" sldId="378"/>
        </pc:sldMkLst>
      </pc:sldChg>
      <pc:sldChg chg="del">
        <pc:chgData name="" userId="7b13b86fefefc65f" providerId="LiveId" clId="{5934A5B3-E09B-4985-B25A-C20B42D81FDE}" dt="2023-12-17T12:06:07.642" v="108" actId="2696"/>
        <pc:sldMkLst>
          <pc:docMk/>
          <pc:sldMk cId="2177278654" sldId="379"/>
        </pc:sldMkLst>
      </pc:sldChg>
      <pc:sldChg chg="del">
        <pc:chgData name="" userId="7b13b86fefefc65f" providerId="LiveId" clId="{5934A5B3-E09B-4985-B25A-C20B42D81FDE}" dt="2023-12-17T12:06:07.674" v="109" actId="2696"/>
        <pc:sldMkLst>
          <pc:docMk/>
          <pc:sldMk cId="1909054122" sldId="380"/>
        </pc:sldMkLst>
      </pc:sldChg>
      <pc:sldChg chg="del">
        <pc:chgData name="" userId="7b13b86fefefc65f" providerId="LiveId" clId="{5934A5B3-E09B-4985-B25A-C20B42D81FDE}" dt="2023-12-17T12:06:07.709" v="110" actId="2696"/>
        <pc:sldMkLst>
          <pc:docMk/>
          <pc:sldMk cId="18632147" sldId="381"/>
        </pc:sldMkLst>
      </pc:sldChg>
      <pc:sldChg chg="del">
        <pc:chgData name="" userId="7b13b86fefefc65f" providerId="LiveId" clId="{5934A5B3-E09B-4985-B25A-C20B42D81FDE}" dt="2023-12-17T12:06:07.742" v="111" actId="2696"/>
        <pc:sldMkLst>
          <pc:docMk/>
          <pc:sldMk cId="1065149698" sldId="382"/>
        </pc:sldMkLst>
      </pc:sldChg>
      <pc:sldChg chg="del">
        <pc:chgData name="" userId="7b13b86fefefc65f" providerId="LiveId" clId="{5934A5B3-E09B-4985-B25A-C20B42D81FDE}" dt="2023-12-17T12:06:07.774" v="112" actId="2696"/>
        <pc:sldMkLst>
          <pc:docMk/>
          <pc:sldMk cId="1424535369" sldId="383"/>
        </pc:sldMkLst>
      </pc:sldChg>
      <pc:sldChg chg="del">
        <pc:chgData name="" userId="7b13b86fefefc65f" providerId="LiveId" clId="{5934A5B3-E09B-4985-B25A-C20B42D81FDE}" dt="2023-12-17T12:06:07.825" v="114" actId="2696"/>
        <pc:sldMkLst>
          <pc:docMk/>
          <pc:sldMk cId="3696037260" sldId="384"/>
        </pc:sldMkLst>
      </pc:sldChg>
      <pc:sldChg chg="del">
        <pc:chgData name="" userId="7b13b86fefefc65f" providerId="LiveId" clId="{5934A5B3-E09B-4985-B25A-C20B42D81FDE}" dt="2023-12-17T12:06:07.854" v="115" actId="2696"/>
        <pc:sldMkLst>
          <pc:docMk/>
          <pc:sldMk cId="2129467430" sldId="385"/>
        </pc:sldMkLst>
      </pc:sldChg>
      <pc:sldChg chg="del">
        <pc:chgData name="" userId="7b13b86fefefc65f" providerId="LiveId" clId="{5934A5B3-E09B-4985-B25A-C20B42D81FDE}" dt="2023-12-17T12:06:07.895" v="116" actId="2696"/>
        <pc:sldMkLst>
          <pc:docMk/>
          <pc:sldMk cId="3139430226" sldId="386"/>
        </pc:sldMkLst>
      </pc:sldChg>
      <pc:sldChg chg="del">
        <pc:chgData name="" userId="7b13b86fefefc65f" providerId="LiveId" clId="{5934A5B3-E09B-4985-B25A-C20B42D81FDE}" dt="2023-12-17T12:06:07.928" v="117" actId="2696"/>
        <pc:sldMkLst>
          <pc:docMk/>
          <pc:sldMk cId="222342252" sldId="387"/>
        </pc:sldMkLst>
      </pc:sldChg>
      <pc:sldChg chg="del">
        <pc:chgData name="" userId="7b13b86fefefc65f" providerId="LiveId" clId="{5934A5B3-E09B-4985-B25A-C20B42D81FDE}" dt="2023-12-17T12:06:07.957" v="118" actId="2696"/>
        <pc:sldMkLst>
          <pc:docMk/>
          <pc:sldMk cId="4126159458" sldId="389"/>
        </pc:sldMkLst>
      </pc:sldChg>
      <pc:sldChg chg="del">
        <pc:chgData name="" userId="7b13b86fefefc65f" providerId="LiveId" clId="{5934A5B3-E09B-4985-B25A-C20B42D81FDE}" dt="2023-12-17T12:06:07.999" v="119" actId="2696"/>
        <pc:sldMkLst>
          <pc:docMk/>
          <pc:sldMk cId="127500105" sldId="390"/>
        </pc:sldMkLst>
      </pc:sldChg>
      <pc:sldChg chg="del">
        <pc:chgData name="" userId="7b13b86fefefc65f" providerId="LiveId" clId="{5934A5B3-E09B-4985-B25A-C20B42D81FDE}" dt="2023-12-17T12:06:08.029" v="120" actId="2696"/>
        <pc:sldMkLst>
          <pc:docMk/>
          <pc:sldMk cId="3809008810" sldId="391"/>
        </pc:sldMkLst>
      </pc:sldChg>
      <pc:sldChg chg="del">
        <pc:chgData name="" userId="7b13b86fefefc65f" providerId="LiveId" clId="{5934A5B3-E09B-4985-B25A-C20B42D81FDE}" dt="2023-12-17T12:06:08.048" v="121" actId="2696"/>
        <pc:sldMkLst>
          <pc:docMk/>
          <pc:sldMk cId="2709743876" sldId="392"/>
        </pc:sldMkLst>
      </pc:sldChg>
      <pc:sldChg chg="del">
        <pc:chgData name="" userId="7b13b86fefefc65f" providerId="LiveId" clId="{5934A5B3-E09B-4985-B25A-C20B42D81FDE}" dt="2023-12-17T12:06:08.088" v="122" actId="2696"/>
        <pc:sldMkLst>
          <pc:docMk/>
          <pc:sldMk cId="1121549331" sldId="393"/>
        </pc:sldMkLst>
      </pc:sldChg>
      <pc:sldChg chg="del">
        <pc:chgData name="" userId="7b13b86fefefc65f" providerId="LiveId" clId="{5934A5B3-E09B-4985-B25A-C20B42D81FDE}" dt="2023-12-17T12:06:08.119" v="123" actId="2696"/>
        <pc:sldMkLst>
          <pc:docMk/>
          <pc:sldMk cId="466100187" sldId="394"/>
        </pc:sldMkLst>
      </pc:sldChg>
      <pc:sldChg chg="del">
        <pc:chgData name="" userId="7b13b86fefefc65f" providerId="LiveId" clId="{5934A5B3-E09B-4985-B25A-C20B42D81FDE}" dt="2023-12-17T12:06:09.054" v="125" actId="2696"/>
        <pc:sldMkLst>
          <pc:docMk/>
          <pc:sldMk cId="270891969" sldId="396"/>
        </pc:sldMkLst>
      </pc:sldChg>
      <pc:sldChg chg="del">
        <pc:chgData name="" userId="7b13b86fefefc65f" providerId="LiveId" clId="{5934A5B3-E09B-4985-B25A-C20B42D81FDE}" dt="2023-12-17T12:06:09.085" v="126" actId="2696"/>
        <pc:sldMkLst>
          <pc:docMk/>
          <pc:sldMk cId="3416721005" sldId="397"/>
        </pc:sldMkLst>
      </pc:sldChg>
      <pc:sldChg chg="del">
        <pc:chgData name="" userId="7b13b86fefefc65f" providerId="LiveId" clId="{5934A5B3-E09B-4985-B25A-C20B42D81FDE}" dt="2023-12-17T12:06:09.118" v="127" actId="2696"/>
        <pc:sldMkLst>
          <pc:docMk/>
          <pc:sldMk cId="2674468632" sldId="398"/>
        </pc:sldMkLst>
      </pc:sldChg>
      <pc:sldChg chg="del">
        <pc:chgData name="" userId="7b13b86fefefc65f" providerId="LiveId" clId="{5934A5B3-E09B-4985-B25A-C20B42D81FDE}" dt="2023-12-17T12:06:09.148" v="128" actId="2696"/>
        <pc:sldMkLst>
          <pc:docMk/>
          <pc:sldMk cId="214788595" sldId="399"/>
        </pc:sldMkLst>
      </pc:sldChg>
      <pc:sldChg chg="del">
        <pc:chgData name="" userId="7b13b86fefefc65f" providerId="LiveId" clId="{5934A5B3-E09B-4985-B25A-C20B42D81FDE}" dt="2023-12-17T12:06:09.196" v="129" actId="2696"/>
        <pc:sldMkLst>
          <pc:docMk/>
          <pc:sldMk cId="2270443453" sldId="400"/>
        </pc:sldMkLst>
      </pc:sldChg>
      <pc:sldChg chg="del">
        <pc:chgData name="" userId="7b13b86fefefc65f" providerId="LiveId" clId="{5934A5B3-E09B-4985-B25A-C20B42D81FDE}" dt="2023-12-17T12:06:09.228" v="130" actId="2696"/>
        <pc:sldMkLst>
          <pc:docMk/>
          <pc:sldMk cId="337784592" sldId="401"/>
        </pc:sldMkLst>
      </pc:sldChg>
      <pc:sldChg chg="del">
        <pc:chgData name="" userId="7b13b86fefefc65f" providerId="LiveId" clId="{5934A5B3-E09B-4985-B25A-C20B42D81FDE}" dt="2023-12-17T12:06:09.285" v="131" actId="2696"/>
        <pc:sldMkLst>
          <pc:docMk/>
          <pc:sldMk cId="3975877661" sldId="402"/>
        </pc:sldMkLst>
      </pc:sldChg>
      <pc:sldChg chg="del">
        <pc:chgData name="" userId="7b13b86fefefc65f" providerId="LiveId" clId="{5934A5B3-E09B-4985-B25A-C20B42D81FDE}" dt="2023-12-17T12:06:09.326" v="132" actId="2696"/>
        <pc:sldMkLst>
          <pc:docMk/>
          <pc:sldMk cId="2346537365" sldId="403"/>
        </pc:sldMkLst>
      </pc:sldChg>
      <pc:sldChg chg="del">
        <pc:chgData name="" userId="7b13b86fefefc65f" providerId="LiveId" clId="{5934A5B3-E09B-4985-B25A-C20B42D81FDE}" dt="2023-12-17T12:06:09.360" v="133" actId="2696"/>
        <pc:sldMkLst>
          <pc:docMk/>
          <pc:sldMk cId="2446032968" sldId="404"/>
        </pc:sldMkLst>
      </pc:sldChg>
      <pc:sldChg chg="del">
        <pc:chgData name="" userId="7b13b86fefefc65f" providerId="LiveId" clId="{5934A5B3-E09B-4985-B25A-C20B42D81FDE}" dt="2023-12-17T12:06:09.392" v="134" actId="2696"/>
        <pc:sldMkLst>
          <pc:docMk/>
          <pc:sldMk cId="2313781531" sldId="405"/>
        </pc:sldMkLst>
      </pc:sldChg>
      <pc:sldChg chg="del">
        <pc:chgData name="" userId="7b13b86fefefc65f" providerId="LiveId" clId="{5934A5B3-E09B-4985-B25A-C20B42D81FDE}" dt="2023-12-17T12:06:09.423" v="135" actId="2696"/>
        <pc:sldMkLst>
          <pc:docMk/>
          <pc:sldMk cId="2581041113" sldId="406"/>
        </pc:sldMkLst>
      </pc:sldChg>
      <pc:sldChg chg="del">
        <pc:chgData name="" userId="7b13b86fefefc65f" providerId="LiveId" clId="{5934A5B3-E09B-4985-B25A-C20B42D81FDE}" dt="2023-12-17T12:06:09.455" v="136" actId="2696"/>
        <pc:sldMkLst>
          <pc:docMk/>
          <pc:sldMk cId="1495289745" sldId="407"/>
        </pc:sldMkLst>
      </pc:sldChg>
      <pc:sldChg chg="del">
        <pc:chgData name="" userId="7b13b86fefefc65f" providerId="LiveId" clId="{5934A5B3-E09B-4985-B25A-C20B42D81FDE}" dt="2023-12-17T12:06:09.490" v="137" actId="2696"/>
        <pc:sldMkLst>
          <pc:docMk/>
          <pc:sldMk cId="4062791244" sldId="408"/>
        </pc:sldMkLst>
      </pc:sldChg>
      <pc:sldChg chg="del">
        <pc:chgData name="" userId="7b13b86fefefc65f" providerId="LiveId" clId="{5934A5B3-E09B-4985-B25A-C20B42D81FDE}" dt="2023-12-17T12:06:09.521" v="138" actId="2696"/>
        <pc:sldMkLst>
          <pc:docMk/>
          <pc:sldMk cId="2867522643" sldId="409"/>
        </pc:sldMkLst>
      </pc:sldChg>
      <pc:sldChg chg="del">
        <pc:chgData name="" userId="7b13b86fefefc65f" providerId="LiveId" clId="{5934A5B3-E09B-4985-B25A-C20B42D81FDE}" dt="2023-12-17T12:06:09.559" v="139" actId="2696"/>
        <pc:sldMkLst>
          <pc:docMk/>
          <pc:sldMk cId="3828798846" sldId="410"/>
        </pc:sldMkLst>
      </pc:sldChg>
      <pc:sldChg chg="del">
        <pc:chgData name="" userId="7b13b86fefefc65f" providerId="LiveId" clId="{5934A5B3-E09B-4985-B25A-C20B42D81FDE}" dt="2023-12-17T12:06:09.597" v="140" actId="2696"/>
        <pc:sldMkLst>
          <pc:docMk/>
          <pc:sldMk cId="2596930636" sldId="411"/>
        </pc:sldMkLst>
      </pc:sldChg>
      <pc:sldChg chg="del">
        <pc:chgData name="" userId="7b13b86fefefc65f" providerId="LiveId" clId="{5934A5B3-E09B-4985-B25A-C20B42D81FDE}" dt="2023-12-17T12:06:09.645" v="141" actId="2696"/>
        <pc:sldMkLst>
          <pc:docMk/>
          <pc:sldMk cId="3250437000" sldId="412"/>
        </pc:sldMkLst>
      </pc:sldChg>
      <pc:sldChg chg="del">
        <pc:chgData name="" userId="7b13b86fefefc65f" providerId="LiveId" clId="{5934A5B3-E09B-4985-B25A-C20B42D81FDE}" dt="2023-12-17T12:06:09.684" v="142" actId="2696"/>
        <pc:sldMkLst>
          <pc:docMk/>
          <pc:sldMk cId="1440337816" sldId="413"/>
        </pc:sldMkLst>
      </pc:sldChg>
      <pc:sldChg chg="del">
        <pc:chgData name="" userId="7b13b86fefefc65f" providerId="LiveId" clId="{5934A5B3-E09B-4985-B25A-C20B42D81FDE}" dt="2023-12-17T12:06:09.724" v="143" actId="2696"/>
        <pc:sldMkLst>
          <pc:docMk/>
          <pc:sldMk cId="1763006692" sldId="414"/>
        </pc:sldMkLst>
      </pc:sldChg>
      <pc:sldChg chg="del">
        <pc:chgData name="" userId="7b13b86fefefc65f" providerId="LiveId" clId="{5934A5B3-E09B-4985-B25A-C20B42D81FDE}" dt="2023-12-17T12:06:09.757" v="144" actId="2696"/>
        <pc:sldMkLst>
          <pc:docMk/>
          <pc:sldMk cId="3636228354" sldId="415"/>
        </pc:sldMkLst>
      </pc:sldChg>
      <pc:sldChg chg="del">
        <pc:chgData name="" userId="7b13b86fefefc65f" providerId="LiveId" clId="{5934A5B3-E09B-4985-B25A-C20B42D81FDE}" dt="2023-12-17T12:06:09.788" v="145" actId="2696"/>
        <pc:sldMkLst>
          <pc:docMk/>
          <pc:sldMk cId="699478549" sldId="416"/>
        </pc:sldMkLst>
      </pc:sldChg>
      <pc:sldChg chg="del">
        <pc:chgData name="" userId="7b13b86fefefc65f" providerId="LiveId" clId="{5934A5B3-E09B-4985-B25A-C20B42D81FDE}" dt="2023-12-17T12:06:09.820" v="146" actId="2696"/>
        <pc:sldMkLst>
          <pc:docMk/>
          <pc:sldMk cId="3874490920" sldId="417"/>
        </pc:sldMkLst>
      </pc:sldChg>
      <pc:sldChg chg="del">
        <pc:chgData name="" userId="7b13b86fefefc65f" providerId="LiveId" clId="{5934A5B3-E09B-4985-B25A-C20B42D81FDE}" dt="2023-12-17T12:06:09.888" v="147" actId="2696"/>
        <pc:sldMkLst>
          <pc:docMk/>
          <pc:sldMk cId="1869234429" sldId="418"/>
        </pc:sldMkLst>
      </pc:sldChg>
      <pc:sldChg chg="del">
        <pc:chgData name="" userId="7b13b86fefefc65f" providerId="LiveId" clId="{5934A5B3-E09B-4985-B25A-C20B42D81FDE}" dt="2023-12-17T12:06:09.956" v="148" actId="2696"/>
        <pc:sldMkLst>
          <pc:docMk/>
          <pc:sldMk cId="1461430680" sldId="419"/>
        </pc:sldMkLst>
      </pc:sldChg>
      <pc:sldChg chg="del">
        <pc:chgData name="" userId="7b13b86fefefc65f" providerId="LiveId" clId="{5934A5B3-E09B-4985-B25A-C20B42D81FDE}" dt="2023-12-17T12:06:10.018" v="149" actId="2696"/>
        <pc:sldMkLst>
          <pc:docMk/>
          <pc:sldMk cId="2603791163" sldId="420"/>
        </pc:sldMkLst>
      </pc:sldChg>
      <pc:sldChg chg="del">
        <pc:chgData name="" userId="7b13b86fefefc65f" providerId="LiveId" clId="{5934A5B3-E09B-4985-B25A-C20B42D81FDE}" dt="2023-12-17T12:06:11.012" v="151" actId="2696"/>
        <pc:sldMkLst>
          <pc:docMk/>
          <pc:sldMk cId="2183621615" sldId="421"/>
        </pc:sldMkLst>
      </pc:sldChg>
      <pc:sldChg chg="del">
        <pc:chgData name="" userId="7b13b86fefefc65f" providerId="LiveId" clId="{5934A5B3-E09B-4985-B25A-C20B42D81FDE}" dt="2023-12-17T12:06:11.033" v="152" actId="2696"/>
        <pc:sldMkLst>
          <pc:docMk/>
          <pc:sldMk cId="3606305983" sldId="422"/>
        </pc:sldMkLst>
      </pc:sldChg>
      <pc:sldChg chg="del">
        <pc:chgData name="" userId="7b13b86fefefc65f" providerId="LiveId" clId="{5934A5B3-E09B-4985-B25A-C20B42D81FDE}" dt="2023-12-17T12:06:11.049" v="153" actId="2696"/>
        <pc:sldMkLst>
          <pc:docMk/>
          <pc:sldMk cId="3813946225" sldId="423"/>
        </pc:sldMkLst>
      </pc:sldChg>
      <pc:sldChg chg="del">
        <pc:chgData name="" userId="7b13b86fefefc65f" providerId="LiveId" clId="{5934A5B3-E09B-4985-B25A-C20B42D81FDE}" dt="2023-12-17T12:06:11.063" v="154" actId="2696"/>
        <pc:sldMkLst>
          <pc:docMk/>
          <pc:sldMk cId="2238614625" sldId="424"/>
        </pc:sldMkLst>
      </pc:sldChg>
      <pc:sldChg chg="del">
        <pc:chgData name="" userId="7b13b86fefefc65f" providerId="LiveId" clId="{5934A5B3-E09B-4985-B25A-C20B42D81FDE}" dt="2023-12-17T12:06:11.098" v="155" actId="2696"/>
        <pc:sldMkLst>
          <pc:docMk/>
          <pc:sldMk cId="400868105" sldId="425"/>
        </pc:sldMkLst>
      </pc:sldChg>
      <pc:sldChg chg="del">
        <pc:chgData name="" userId="7b13b86fefefc65f" providerId="LiveId" clId="{5934A5B3-E09B-4985-B25A-C20B42D81FDE}" dt="2023-12-17T12:06:11.110" v="156" actId="2696"/>
        <pc:sldMkLst>
          <pc:docMk/>
          <pc:sldMk cId="1047505153" sldId="426"/>
        </pc:sldMkLst>
      </pc:sldChg>
      <pc:sldChg chg="del">
        <pc:chgData name="" userId="7b13b86fefefc65f" providerId="LiveId" clId="{5934A5B3-E09B-4985-B25A-C20B42D81FDE}" dt="2023-12-17T12:06:11.136" v="157" actId="2696"/>
        <pc:sldMkLst>
          <pc:docMk/>
          <pc:sldMk cId="633056620" sldId="427"/>
        </pc:sldMkLst>
      </pc:sldChg>
      <pc:sldChg chg="del">
        <pc:chgData name="" userId="7b13b86fefefc65f" providerId="LiveId" clId="{5934A5B3-E09B-4985-B25A-C20B42D81FDE}" dt="2023-12-17T12:06:11.165" v="158" actId="2696"/>
        <pc:sldMkLst>
          <pc:docMk/>
          <pc:sldMk cId="3077803387" sldId="428"/>
        </pc:sldMkLst>
      </pc:sldChg>
      <pc:sldChg chg="del">
        <pc:chgData name="" userId="7b13b86fefefc65f" providerId="LiveId" clId="{5934A5B3-E09B-4985-B25A-C20B42D81FDE}" dt="2023-12-17T12:06:11.203" v="159" actId="2696"/>
        <pc:sldMkLst>
          <pc:docMk/>
          <pc:sldMk cId="1255399427" sldId="429"/>
        </pc:sldMkLst>
      </pc:sldChg>
      <pc:sldChg chg="del">
        <pc:chgData name="" userId="7b13b86fefefc65f" providerId="LiveId" clId="{5934A5B3-E09B-4985-B25A-C20B42D81FDE}" dt="2023-12-17T12:06:11.235" v="160" actId="2696"/>
        <pc:sldMkLst>
          <pc:docMk/>
          <pc:sldMk cId="72382246" sldId="430"/>
        </pc:sldMkLst>
      </pc:sldChg>
      <pc:sldChg chg="del">
        <pc:chgData name="" userId="7b13b86fefefc65f" providerId="LiveId" clId="{5934A5B3-E09B-4985-B25A-C20B42D81FDE}" dt="2023-12-17T12:06:11.277" v="161" actId="2696"/>
        <pc:sldMkLst>
          <pc:docMk/>
          <pc:sldMk cId="161138380" sldId="431"/>
        </pc:sldMkLst>
      </pc:sldChg>
      <pc:sldChg chg="del">
        <pc:chgData name="" userId="7b13b86fefefc65f" providerId="LiveId" clId="{5934A5B3-E09B-4985-B25A-C20B42D81FDE}" dt="2023-12-17T12:06:11.287" v="162" actId="2696"/>
        <pc:sldMkLst>
          <pc:docMk/>
          <pc:sldMk cId="3157064950" sldId="432"/>
        </pc:sldMkLst>
      </pc:sldChg>
      <pc:sldChg chg="del">
        <pc:chgData name="" userId="7b13b86fefefc65f" providerId="LiveId" clId="{5934A5B3-E09B-4985-B25A-C20B42D81FDE}" dt="2023-12-17T12:06:11.324" v="163" actId="2696"/>
        <pc:sldMkLst>
          <pc:docMk/>
          <pc:sldMk cId="387291056" sldId="433"/>
        </pc:sldMkLst>
      </pc:sldChg>
      <pc:sldChg chg="del">
        <pc:chgData name="" userId="7b13b86fefefc65f" providerId="LiveId" clId="{5934A5B3-E09B-4985-B25A-C20B42D81FDE}" dt="2023-12-17T12:06:11.346" v="164" actId="2696"/>
        <pc:sldMkLst>
          <pc:docMk/>
          <pc:sldMk cId="2838460791" sldId="434"/>
        </pc:sldMkLst>
      </pc:sldChg>
      <pc:sldChg chg="del">
        <pc:chgData name="" userId="7b13b86fefefc65f" providerId="LiveId" clId="{5934A5B3-E09B-4985-B25A-C20B42D81FDE}" dt="2023-12-17T12:06:11.381" v="165" actId="2696"/>
        <pc:sldMkLst>
          <pc:docMk/>
          <pc:sldMk cId="2802620564" sldId="435"/>
        </pc:sldMkLst>
      </pc:sldChg>
      <pc:sldChg chg="del">
        <pc:chgData name="" userId="7b13b86fefefc65f" providerId="LiveId" clId="{5934A5B3-E09B-4985-B25A-C20B42D81FDE}" dt="2023-12-17T12:06:11.413" v="166" actId="2696"/>
        <pc:sldMkLst>
          <pc:docMk/>
          <pc:sldMk cId="1121763926" sldId="436"/>
        </pc:sldMkLst>
      </pc:sldChg>
      <pc:sldChg chg="del">
        <pc:chgData name="" userId="7b13b86fefefc65f" providerId="LiveId" clId="{5934A5B3-E09B-4985-B25A-C20B42D81FDE}" dt="2023-12-17T12:06:11.461" v="167" actId="2696"/>
        <pc:sldMkLst>
          <pc:docMk/>
          <pc:sldMk cId="4272831048" sldId="437"/>
        </pc:sldMkLst>
      </pc:sldChg>
      <pc:sldChg chg="del">
        <pc:chgData name="" userId="7b13b86fefefc65f" providerId="LiveId" clId="{5934A5B3-E09B-4985-B25A-C20B42D81FDE}" dt="2023-12-17T12:06:11.499" v="168" actId="2696"/>
        <pc:sldMkLst>
          <pc:docMk/>
          <pc:sldMk cId="874004963" sldId="438"/>
        </pc:sldMkLst>
      </pc:sldChg>
      <pc:sldChg chg="modSp">
        <pc:chgData name="" userId="7b13b86fefefc65f" providerId="LiveId" clId="{5934A5B3-E09B-4985-B25A-C20B42D81FDE}" dt="2023-12-17T12:34:38.692" v="190" actId="14826"/>
        <pc:sldMkLst>
          <pc:docMk/>
          <pc:sldMk cId="1697299254" sldId="440"/>
        </pc:sldMkLst>
        <pc:picChg chg="mod">
          <ac:chgData name="" userId="7b13b86fefefc65f" providerId="LiveId" clId="{5934A5B3-E09B-4985-B25A-C20B42D81FDE}" dt="2023-12-17T12:34:38.692" v="190" actId="14826"/>
          <ac:picMkLst>
            <pc:docMk/>
            <pc:sldMk cId="1697299254" sldId="440"/>
            <ac:picMk id="7" creationId="{00000000-0000-0000-0000-000000000000}"/>
          </ac:picMkLst>
        </pc:picChg>
      </pc:sldChg>
      <pc:sldChg chg="del">
        <pc:chgData name="" userId="7b13b86fefefc65f" providerId="LiveId" clId="{5934A5B3-E09B-4985-B25A-C20B42D81FDE}" dt="2023-12-17T12:05:44.340" v="39" actId="2696"/>
        <pc:sldMkLst>
          <pc:docMk/>
          <pc:sldMk cId="3628405584" sldId="453"/>
        </pc:sldMkLst>
      </pc:sldChg>
      <pc:sldChg chg="del">
        <pc:chgData name="" userId="7b13b86fefefc65f" providerId="LiveId" clId="{5934A5B3-E09B-4985-B25A-C20B42D81FDE}" dt="2023-12-17T12:05:44.531" v="46" actId="2696"/>
        <pc:sldMkLst>
          <pc:docMk/>
          <pc:sldMk cId="0" sldId="454"/>
        </pc:sldMkLst>
      </pc:sldChg>
      <pc:sldChg chg="del">
        <pc:chgData name="" userId="7b13b86fefefc65f" providerId="LiveId" clId="{5934A5B3-E09B-4985-B25A-C20B42D81FDE}" dt="2023-12-17T12:05:44.562" v="47" actId="2696"/>
        <pc:sldMkLst>
          <pc:docMk/>
          <pc:sldMk cId="3986319230" sldId="455"/>
        </pc:sldMkLst>
      </pc:sldChg>
      <pc:sldChg chg="del">
        <pc:chgData name="" userId="7b13b86fefefc65f" providerId="LiveId" clId="{5934A5B3-E09B-4985-B25A-C20B42D81FDE}" dt="2023-12-17T12:05:45.844" v="59" actId="2696"/>
        <pc:sldMkLst>
          <pc:docMk/>
          <pc:sldMk cId="49706999" sldId="456"/>
        </pc:sldMkLst>
      </pc:sldChg>
      <pc:sldChg chg="del">
        <pc:chgData name="" userId="7b13b86fefefc65f" providerId="LiveId" clId="{5934A5B3-E09B-4985-B25A-C20B42D81FDE}" dt="2023-12-17T12:05:45.891" v="60" actId="2696"/>
        <pc:sldMkLst>
          <pc:docMk/>
          <pc:sldMk cId="4132289478" sldId="457"/>
        </pc:sldMkLst>
      </pc:sldChg>
      <pc:sldChg chg="add del">
        <pc:chgData name="" userId="7b13b86fefefc65f" providerId="LiveId" clId="{5934A5B3-E09B-4985-B25A-C20B42D81FDE}" dt="2023-12-17T12:08:46.867" v="188"/>
        <pc:sldMkLst>
          <pc:docMk/>
          <pc:sldMk cId="4051583470" sldId="460"/>
        </pc:sldMkLst>
      </pc:sldChg>
      <pc:sldChg chg="add del">
        <pc:chgData name="" userId="7b13b86fefefc65f" providerId="LiveId" clId="{5934A5B3-E09B-4985-B25A-C20B42D81FDE}" dt="2023-12-17T12:08:46.867" v="188"/>
        <pc:sldMkLst>
          <pc:docMk/>
          <pc:sldMk cId="1216395741" sldId="461"/>
        </pc:sldMkLst>
      </pc:sldChg>
      <pc:sldChg chg="add del">
        <pc:chgData name="" userId="7b13b86fefefc65f" providerId="LiveId" clId="{5934A5B3-E09B-4985-B25A-C20B42D81FDE}" dt="2023-12-17T12:08:46.867" v="188"/>
        <pc:sldMkLst>
          <pc:docMk/>
          <pc:sldMk cId="0" sldId="462"/>
        </pc:sldMkLst>
      </pc:sldChg>
      <pc:sldChg chg="add del">
        <pc:chgData name="" userId="7b13b86fefefc65f" providerId="LiveId" clId="{5934A5B3-E09B-4985-B25A-C20B42D81FDE}" dt="2023-12-17T12:08:46.867" v="188"/>
        <pc:sldMkLst>
          <pc:docMk/>
          <pc:sldMk cId="0" sldId="463"/>
        </pc:sldMkLst>
      </pc:sldChg>
      <pc:sldChg chg="add del">
        <pc:chgData name="" userId="7b13b86fefefc65f" providerId="LiveId" clId="{5934A5B3-E09B-4985-B25A-C20B42D81FDE}" dt="2023-12-17T12:08:46.867" v="188"/>
        <pc:sldMkLst>
          <pc:docMk/>
          <pc:sldMk cId="0" sldId="464"/>
        </pc:sldMkLst>
      </pc:sldChg>
      <pc:sldChg chg="add del">
        <pc:chgData name="" userId="7b13b86fefefc65f" providerId="LiveId" clId="{5934A5B3-E09B-4985-B25A-C20B42D81FDE}" dt="2023-12-17T12:08:46.867" v="188"/>
        <pc:sldMkLst>
          <pc:docMk/>
          <pc:sldMk cId="0" sldId="465"/>
        </pc:sldMkLst>
      </pc:sldChg>
      <pc:sldChg chg="add del">
        <pc:chgData name="" userId="7b13b86fefefc65f" providerId="LiveId" clId="{5934A5B3-E09B-4985-B25A-C20B42D81FDE}" dt="2023-12-17T12:08:58.783" v="189"/>
        <pc:sldMkLst>
          <pc:docMk/>
          <pc:sldMk cId="0" sldId="466"/>
        </pc:sldMkLst>
      </pc:sldChg>
      <pc:sldChg chg="add del">
        <pc:chgData name="" userId="7b13b86fefefc65f" providerId="LiveId" clId="{5934A5B3-E09B-4985-B25A-C20B42D81FDE}" dt="2023-12-17T12:08:58.783" v="189"/>
        <pc:sldMkLst>
          <pc:docMk/>
          <pc:sldMk cId="0" sldId="467"/>
        </pc:sldMkLst>
      </pc:sldChg>
      <pc:sldChg chg="add del">
        <pc:chgData name="" userId="7b13b86fefefc65f" providerId="LiveId" clId="{5934A5B3-E09B-4985-B25A-C20B42D81FDE}" dt="2023-12-17T12:08:58.783" v="189"/>
        <pc:sldMkLst>
          <pc:docMk/>
          <pc:sldMk cId="0" sldId="468"/>
        </pc:sldMkLst>
      </pc:sldChg>
      <pc:sldChg chg="add del">
        <pc:chgData name="" userId="7b13b86fefefc65f" providerId="LiveId" clId="{5934A5B3-E09B-4985-B25A-C20B42D81FDE}" dt="2023-12-17T12:08:58.783" v="189"/>
        <pc:sldMkLst>
          <pc:docMk/>
          <pc:sldMk cId="0" sldId="469"/>
        </pc:sldMkLst>
      </pc:sldChg>
      <pc:sldChg chg="add del">
        <pc:chgData name="" userId="7b13b86fefefc65f" providerId="LiveId" clId="{5934A5B3-E09B-4985-B25A-C20B42D81FDE}" dt="2023-12-17T12:08:58.783" v="189"/>
        <pc:sldMkLst>
          <pc:docMk/>
          <pc:sldMk cId="0" sldId="470"/>
        </pc:sldMkLst>
      </pc:sldChg>
      <pc:sldChg chg="add del">
        <pc:chgData name="" userId="7b13b86fefefc65f" providerId="LiveId" clId="{5934A5B3-E09B-4985-B25A-C20B42D81FDE}" dt="2023-12-17T12:08:58.783" v="189"/>
        <pc:sldMkLst>
          <pc:docMk/>
          <pc:sldMk cId="0" sldId="471"/>
        </pc:sldMkLst>
      </pc:sldChg>
      <pc:sldChg chg="add del">
        <pc:chgData name="" userId="7b13b86fefefc65f" providerId="LiveId" clId="{5934A5B3-E09B-4985-B25A-C20B42D81FDE}" dt="2023-12-17T12:08:58.783" v="189"/>
        <pc:sldMkLst>
          <pc:docMk/>
          <pc:sldMk cId="0" sldId="472"/>
        </pc:sldMkLst>
      </pc:sldChg>
      <pc:sldChg chg="add del">
        <pc:chgData name="" userId="7b13b86fefefc65f" providerId="LiveId" clId="{5934A5B3-E09B-4985-B25A-C20B42D81FDE}" dt="2023-12-17T12:08:58.783" v="189"/>
        <pc:sldMkLst>
          <pc:docMk/>
          <pc:sldMk cId="0" sldId="473"/>
        </pc:sldMkLst>
      </pc:sldChg>
      <pc:sldChg chg="add del">
        <pc:chgData name="" userId="7b13b86fefefc65f" providerId="LiveId" clId="{5934A5B3-E09B-4985-B25A-C20B42D81FDE}" dt="2023-12-17T12:08:58.783" v="189"/>
        <pc:sldMkLst>
          <pc:docMk/>
          <pc:sldMk cId="321044861" sldId="474"/>
        </pc:sldMkLst>
      </pc:sldChg>
      <pc:sldChg chg="del">
        <pc:chgData name="" userId="7b13b86fefefc65f" providerId="LiveId" clId="{5934A5B3-E09B-4985-B25A-C20B42D81FDE}" dt="2023-12-17T12:05:48.301" v="101" actId="2696"/>
        <pc:sldMkLst>
          <pc:docMk/>
          <pc:sldMk cId="135252800" sldId="475"/>
        </pc:sldMkLst>
      </pc:sldChg>
      <pc:sldChg chg="del">
        <pc:chgData name="" userId="7b13b86fefefc65f" providerId="LiveId" clId="{5934A5B3-E09B-4985-B25A-C20B42D81FDE}" dt="2023-12-17T12:05:43.028" v="24" actId="2696"/>
        <pc:sldMkLst>
          <pc:docMk/>
          <pc:sldMk cId="3530589923" sldId="476"/>
        </pc:sldMkLst>
      </pc:sldChg>
      <pc:sldChg chg="del">
        <pc:chgData name="" userId="7b13b86fefefc65f" providerId="LiveId" clId="{5934A5B3-E09B-4985-B25A-C20B42D81FDE}" dt="2023-12-17T12:05:44.435" v="43" actId="2696"/>
        <pc:sldMkLst>
          <pc:docMk/>
          <pc:sldMk cId="1552384510" sldId="477"/>
        </pc:sldMkLst>
      </pc:sldChg>
      <pc:sldChg chg="del">
        <pc:chgData name="" userId="7b13b86fefefc65f" providerId="LiveId" clId="{5934A5B3-E09B-4985-B25A-C20B42D81FDE}" dt="2023-12-17T12:05:42.974" v="23" actId="2696"/>
        <pc:sldMkLst>
          <pc:docMk/>
          <pc:sldMk cId="3333581643" sldId="478"/>
        </pc:sldMkLst>
      </pc:sldChg>
      <pc:sldChg chg="del">
        <pc:chgData name="" userId="7b13b86fefefc65f" providerId="LiveId" clId="{5934A5B3-E09B-4985-B25A-C20B42D81FDE}" dt="2023-12-17T12:05:39.730" v="0" actId="2696"/>
        <pc:sldMkLst>
          <pc:docMk/>
          <pc:sldMk cId="2916874180" sldId="479"/>
        </pc:sldMkLst>
      </pc:sldChg>
      <pc:sldChg chg="del">
        <pc:chgData name="" userId="7b13b86fefefc65f" providerId="LiveId" clId="{5934A5B3-E09B-4985-B25A-C20B42D81FDE}" dt="2023-12-17T12:05:41.585" v="14" actId="2696"/>
        <pc:sldMkLst>
          <pc:docMk/>
          <pc:sldMk cId="1385016674" sldId="481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8-22T11:51:44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13723 8308 0,'0'-18'16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86E9-A8AE-4FEF-90F7-B94D0D49F904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BA7B3-3AC0-4751-BD47-8A885B63C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15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159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378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19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73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730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47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321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>
            <a:extLst>
              <a:ext uri="{FF2B5EF4-FFF2-40B4-BE49-F238E27FC236}">
                <a16:creationId xmlns:a16="http://schemas.microsoft.com/office/drawing/2014/main" id="{D4ED3C13-C185-48E8-A833-7F94DC5CB2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备注占位符 2">
            <a:extLst>
              <a:ext uri="{FF2B5EF4-FFF2-40B4-BE49-F238E27FC236}">
                <a16:creationId xmlns:a16="http://schemas.microsoft.com/office/drawing/2014/main" id="{A18B36EC-FC5E-414C-B88C-32625D215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1076" name="灯片编号占位符 3">
            <a:extLst>
              <a:ext uri="{FF2B5EF4-FFF2-40B4-BE49-F238E27FC236}">
                <a16:creationId xmlns:a16="http://schemas.microsoft.com/office/drawing/2014/main" id="{F4B29C83-29C0-4046-B0DB-85543372A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C44EC26-B270-417F-8A7B-CA648268CB18}" type="slidenum">
              <a:rPr lang="en-US" altLang="zh-CN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2444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232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058DC86D-6A0C-4301-9BE9-337067F53A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5EAEE5F0-9247-4EED-A53E-ED92A95244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E5A8CA2E-3C5A-4C1C-8960-D6C2DF4AA8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93E8DFDD-450F-45F9-B7D6-BEFFB8F6D9A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703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>
            <a:extLst>
              <a:ext uri="{FF2B5EF4-FFF2-40B4-BE49-F238E27FC236}">
                <a16:creationId xmlns:a16="http://schemas.microsoft.com/office/drawing/2014/main" id="{D29D5CFB-F324-48E6-83C2-37728B9A7E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>
            <a:extLst>
              <a:ext uri="{FF2B5EF4-FFF2-40B4-BE49-F238E27FC236}">
                <a16:creationId xmlns:a16="http://schemas.microsoft.com/office/drawing/2014/main" id="{A12B02BB-A1C4-4E90-8633-0A8A270F6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8244" name="灯片编号占位符 3">
            <a:extLst>
              <a:ext uri="{FF2B5EF4-FFF2-40B4-BE49-F238E27FC236}">
                <a16:creationId xmlns:a16="http://schemas.microsoft.com/office/drawing/2014/main" id="{FE07E0AB-5218-4F04-901B-07D846E6B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6CAFFD2-FB30-4323-B3C8-845D29ED1DAC}" type="slidenum">
              <a:rPr lang="en-US" altLang="zh-CN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176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811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827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007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52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12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68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44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40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B599312-B0B9-403C-BC09-99113F4D9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82"/>
            <a:ext cx="12192000" cy="688068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0D7C4E9-D982-42ED-ADB7-2174C7D01F50}"/>
              </a:ext>
            </a:extLst>
          </p:cNvPr>
          <p:cNvGrpSpPr/>
          <p:nvPr userDrawn="1"/>
        </p:nvGrpSpPr>
        <p:grpSpPr>
          <a:xfrm>
            <a:off x="9741877" y="4991361"/>
            <a:ext cx="3176954" cy="2182169"/>
            <a:chOff x="9741877" y="4991361"/>
            <a:chExt cx="3176954" cy="2182169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63179F71-3E30-4C31-9D85-AB5A6F42B57A}"/>
                </a:ext>
              </a:extLst>
            </p:cNvPr>
            <p:cNvSpPr/>
            <p:nvPr/>
          </p:nvSpPr>
          <p:spPr>
            <a:xfrm>
              <a:off x="9741877" y="5342416"/>
              <a:ext cx="3176954" cy="1633054"/>
            </a:xfrm>
            <a:prstGeom prst="parallelogram">
              <a:avLst>
                <a:gd name="adj" fmla="val 164471"/>
              </a:avLst>
            </a:prstGeom>
            <a:solidFill>
              <a:schemeClr val="bg1">
                <a:alpha val="80000"/>
              </a:scheme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E5BD99B-AFA1-46D2-894F-3D44561B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550" y="4991361"/>
              <a:ext cx="2182169" cy="2182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24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01C54-7880-4C82-8116-B3C7BF31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CCB62-E616-4348-8E0C-F36C24879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EFCD9-14B1-4664-9E79-3755655A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DB65A-1F68-46C4-8285-913A34397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0D50A1-8748-40D0-96C4-15122855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7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B858F4-5BFB-4388-89A4-50A45B7AE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BD3564-2FCE-40D2-9777-B6525AD42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FE50F-791D-4882-BFFF-CA09B842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FE9D6-B7DD-4D66-973B-32FEE655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5D63B5-B463-422E-AE71-99148D6D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9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D8A2D-20C1-4D21-93F1-58F176F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74133-CF44-4BEC-A371-6D78637B1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B8ED4-C05C-47AA-98F6-9D6C8F156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639F3A-5A16-4F82-9999-FD8F4C52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C5AEFE-A905-4BBB-962B-E414DCF3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8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F4E90-4394-4671-B203-92463547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9A1674-E175-48DC-87C1-FEDF14606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68C302-E704-483A-ADC1-4AFBED7F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A5CF4-E2E3-43E5-ACA2-420A87B9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4264E-5349-4B5C-BA31-4BDDF1BE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75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2EAAB-30E9-4218-B0EF-F299DE6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FF8E83-CC61-46C9-8E1F-5DEF993E5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20B338-BBF1-45BE-995E-D2F990867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7FD59A-FAE5-4669-8EF1-D610DF821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E69D16-0B5D-4CBE-BFFF-FA8262DC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FA7F52-E958-4305-BBE4-CA2E9A78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A26D0-4BC5-4CEF-89D1-B9EFD1CB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7EE176-1A29-4B7F-8004-24D6E9096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62F509-731C-4734-9A67-EFCC70518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BD31B6-1B95-40E5-A147-DED2A5B18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AB8366-2C64-46AB-BF5D-E0C257103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3E2BBF-C73E-4481-B72B-5C0D039D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9B1FE2-6BE3-4B53-88B0-C845296B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3C4932-1453-45E7-8424-6765D39E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6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7717F-C750-487A-93AC-E9A11C73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463166-987C-40B3-A06E-B64A5A64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E40B2-A441-4240-B9EF-57A352E4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1CA60F-712C-4B35-87E2-EC2339FB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02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80B16E-AE00-42B9-8C00-E98FC11F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A9F8B5-B8B7-4098-963F-96A96398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086D5B-4D3F-470A-B3F6-904A7886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7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ECF21-6B2D-4612-ADEC-017694B6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93FAC5-1DFF-43B9-8BEC-260901C1B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DE37E-073A-4985-AB2C-572F674F3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7CE0DF-6D95-43CD-AA22-416FB6E3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BC2B19-6BB3-4E89-BAB2-9FD83EEA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79DD5C-1AE3-4185-81EE-B4030FC6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72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5D7E9-4B33-4ABB-815B-1FBC6B8A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25AD51-DD32-468A-A463-4614B07EB1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539762-FBFB-4B91-BAE4-F87BA901B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4A41F4-ECBB-4D9C-A690-C6E3BAA3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424D45-7C02-47FA-BBE3-60AA5DD6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081CDD-4489-42CD-9918-C9D30D61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10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06D152-0ED5-4BF1-847C-D0A353F9A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CF94A-752E-48FC-A558-594897091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D32901-836A-4AE9-8C51-786E7487CF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C511D-B6A8-4D83-B220-59B493F03F9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3E1917-F435-41AE-9AF1-16F3421B3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C23633-5B30-4C6A-8C5E-C4F12FF6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0BC57B-DAE2-4C70-B51C-40E8F73ACA2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631"/>
            <a:ext cx="12192000" cy="6880682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18820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5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2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E2FC0143-51AC-4948-80E8-9BC500126F3B}"/>
              </a:ext>
            </a:extLst>
          </p:cNvPr>
          <p:cNvSpPr/>
          <p:nvPr/>
        </p:nvSpPr>
        <p:spPr>
          <a:xfrm>
            <a:off x="1154174" y="1371153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2D39A8-AB88-49CB-9F6C-292F75EFDE9A}"/>
              </a:ext>
            </a:extLst>
          </p:cNvPr>
          <p:cNvGrpSpPr/>
          <p:nvPr/>
        </p:nvGrpSpPr>
        <p:grpSpPr>
          <a:xfrm>
            <a:off x="2633727" y="2633441"/>
            <a:ext cx="7846553" cy="2289730"/>
            <a:chOff x="2928787" y="2091449"/>
            <a:chExt cx="7846553" cy="228973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55A1D8A-4D59-4C3E-9792-84427F80460F}"/>
                </a:ext>
              </a:extLst>
            </p:cNvPr>
            <p:cNvGrpSpPr/>
            <p:nvPr/>
          </p:nvGrpSpPr>
          <p:grpSpPr>
            <a:xfrm>
              <a:off x="2928787" y="2091449"/>
              <a:ext cx="7846553" cy="1742540"/>
              <a:chOff x="2196593" y="1568586"/>
              <a:chExt cx="5884922" cy="1306904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05C810-6795-4D6E-898A-AF23AF458D1E}"/>
                  </a:ext>
                </a:extLst>
              </p:cNvPr>
              <p:cNvSpPr/>
              <p:nvPr/>
            </p:nvSpPr>
            <p:spPr>
              <a:xfrm>
                <a:off x="2196593" y="1568586"/>
                <a:ext cx="5836353" cy="804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数据差错的检查方法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AE3ADA4-6A7B-4810-A6BF-06EC6E884194}"/>
                  </a:ext>
                </a:extLst>
              </p:cNvPr>
              <p:cNvSpPr/>
              <p:nvPr/>
            </p:nvSpPr>
            <p:spPr>
              <a:xfrm>
                <a:off x="4006836" y="2316387"/>
                <a:ext cx="4074679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heck Method for Data Error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37ECEF2-992A-4D91-B174-42C0AE07C39B}"/>
                  </a:ext>
                </a:extLst>
              </p:cNvPr>
              <p:cNvSpPr/>
              <p:nvPr/>
            </p:nvSpPr>
            <p:spPr>
              <a:xfrm>
                <a:off x="3608356" y="1947055"/>
                <a:ext cx="549670" cy="807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0C97EEE-77C3-4880-BD41-77E47DDB18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1613" y="2867601"/>
                <a:ext cx="4103043" cy="7889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F598D7-8728-4BBE-BF11-D00616B8EDF1}"/>
                </a:ext>
              </a:extLst>
            </p:cNvPr>
            <p:cNvSpPr/>
            <p:nvPr/>
          </p:nvSpPr>
          <p:spPr>
            <a:xfrm>
              <a:off x="9471139" y="3673293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7B8671-A919-4B28-968F-F4685045CCFF}"/>
              </a:ext>
            </a:extLst>
          </p:cNvPr>
          <p:cNvGrpSpPr/>
          <p:nvPr/>
        </p:nvGrpSpPr>
        <p:grpSpPr>
          <a:xfrm>
            <a:off x="824456" y="1780458"/>
            <a:ext cx="1479553" cy="1353390"/>
            <a:chOff x="787397" y="1578243"/>
            <a:chExt cx="1679793" cy="1536555"/>
          </a:xfrm>
        </p:grpSpPr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243BE39F-F63C-4DD7-8AE3-F5E2181CF1DA}"/>
                </a:ext>
              </a:extLst>
            </p:cNvPr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8402D77-7B74-48B7-A371-74D826D40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07"/>
            <a:stretch/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34474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9279786" cy="1428589"/>
            <a:chOff x="551030" y="-368704"/>
            <a:chExt cx="927978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8629185" cy="675443"/>
              <a:chOff x="1839058" y="967769"/>
              <a:chExt cx="8629185" cy="675443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755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0891" y="1084661"/>
                <a:ext cx="78273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差错检测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---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循环冗余校验码（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CRC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2693928-F49C-4BF5-AA5A-644AF431F13A}"/>
              </a:ext>
            </a:extLst>
          </p:cNvPr>
          <p:cNvGrpSpPr/>
          <p:nvPr/>
        </p:nvGrpSpPr>
        <p:grpSpPr>
          <a:xfrm>
            <a:off x="515938" y="1514316"/>
            <a:ext cx="2904595" cy="526731"/>
            <a:chOff x="722008" y="1303131"/>
            <a:chExt cx="2773393" cy="502939"/>
          </a:xfrm>
        </p:grpSpPr>
        <p:sp>
          <p:nvSpPr>
            <p:cNvPr id="68" name="流程图: 手动输入 6">
              <a:extLst>
                <a:ext uri="{FF2B5EF4-FFF2-40B4-BE49-F238E27FC236}">
                  <a16:creationId xmlns:a16="http://schemas.microsoft.com/office/drawing/2014/main" id="{D976D423-8593-467F-B1C9-1E00EE2FAE31}"/>
                </a:ext>
              </a:extLst>
            </p:cNvPr>
            <p:cNvSpPr/>
            <p:nvPr/>
          </p:nvSpPr>
          <p:spPr>
            <a:xfrm rot="5400000" flipV="1">
              <a:off x="2004068" y="291067"/>
              <a:ext cx="475861" cy="2506804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FDF11030-58EF-46F7-A54D-B1DD16BAFA7B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82" name="平行四边形 81">
                <a:extLst>
                  <a:ext uri="{FF2B5EF4-FFF2-40B4-BE49-F238E27FC236}">
                    <a16:creationId xmlns:a16="http://schemas.microsoft.com/office/drawing/2014/main" id="{F8E004DF-DD05-4C61-89C8-FF0D6890C29E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83" name="平行四边形 82">
                <a:extLst>
                  <a:ext uri="{FF2B5EF4-FFF2-40B4-BE49-F238E27FC236}">
                    <a16:creationId xmlns:a16="http://schemas.microsoft.com/office/drawing/2014/main" id="{FD9AE540-08E1-44CF-B381-42863509ACAD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81" name="Text Box 79">
              <a:extLst>
                <a:ext uri="{FF2B5EF4-FFF2-40B4-BE49-F238E27FC236}">
                  <a16:creationId xmlns:a16="http://schemas.microsoft.com/office/drawing/2014/main" id="{B2B32568-F567-4459-9F52-27232FCA3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1540" y="1335870"/>
              <a:ext cx="1960211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生成多项式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88435C9-8C5B-4BF7-A8E0-A68575149D4F}"/>
              </a:ext>
            </a:extLst>
          </p:cNvPr>
          <p:cNvGrpSpPr/>
          <p:nvPr/>
        </p:nvGrpSpPr>
        <p:grpSpPr>
          <a:xfrm>
            <a:off x="645438" y="2096937"/>
            <a:ext cx="7008428" cy="476221"/>
            <a:chOff x="1403750" y="3593123"/>
            <a:chExt cx="7008428" cy="476221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96DF732-7309-4A6E-82F1-373289CC70C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7" name="对话气泡: 椭圆形 56">
                <a:extLst>
                  <a:ext uri="{FF2B5EF4-FFF2-40B4-BE49-F238E27FC236}">
                    <a16:creationId xmlns:a16="http://schemas.microsoft.com/office/drawing/2014/main" id="{0CA21EB7-6740-4EBF-A41F-0324B360EA2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round-web-cam_17861">
                <a:extLst>
                  <a:ext uri="{FF2B5EF4-FFF2-40B4-BE49-F238E27FC236}">
                    <a16:creationId xmlns:a16="http://schemas.microsoft.com/office/drawing/2014/main" id="{221E8F29-B6BB-4365-A112-28ECF7785E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6" name="Text Box 79">
              <a:extLst>
                <a:ext uri="{FF2B5EF4-FFF2-40B4-BE49-F238E27FC236}">
                  <a16:creationId xmlns:a16="http://schemas.microsoft.com/office/drawing/2014/main" id="{AC81C11D-84C6-4001-ACC2-89AF6D775E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426247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为表示方便，将公共除数表示成多项式的形式</a:t>
              </a:r>
            </a:p>
          </p:txBody>
        </p:sp>
      </p:grpSp>
      <p:sp>
        <p:nvSpPr>
          <p:cNvPr id="60" name="Text Box 79">
            <a:extLst>
              <a:ext uri="{FF2B5EF4-FFF2-40B4-BE49-F238E27FC236}">
                <a16:creationId xmlns:a16="http://schemas.microsoft.com/office/drawing/2014/main" id="{78BB62EC-D9A0-41FA-8696-2DE075970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090" y="2653838"/>
            <a:ext cx="6426247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例如，公共除数＝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10011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，则表示成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。</a:t>
            </a:r>
            <a:endParaRPr kumimoji="1" lang="en-US" altLang="zh-CN" sz="2400" i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558518B-1CEC-41DE-B9C4-24C0F263B4B4}"/>
              </a:ext>
            </a:extLst>
          </p:cNvPr>
          <p:cNvGrpSpPr/>
          <p:nvPr/>
        </p:nvGrpSpPr>
        <p:grpSpPr>
          <a:xfrm>
            <a:off x="1619289" y="3232210"/>
            <a:ext cx="5306443" cy="578982"/>
            <a:chOff x="1791494" y="2561767"/>
            <a:chExt cx="5638006" cy="1179621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33D001D5-4A54-4F36-840A-586C6FAB27C0}"/>
                </a:ext>
              </a:extLst>
            </p:cNvPr>
            <p:cNvSpPr/>
            <p:nvPr/>
          </p:nvSpPr>
          <p:spPr>
            <a:xfrm>
              <a:off x="1791494" y="2561767"/>
              <a:ext cx="5638006" cy="11796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2136F19-9336-46C7-9E3A-92D4DE3580DA}"/>
                </a:ext>
              </a:extLst>
            </p:cNvPr>
            <p:cNvSpPr txBox="1"/>
            <p:nvPr/>
          </p:nvSpPr>
          <p:spPr>
            <a:xfrm>
              <a:off x="1951183" y="2742396"/>
              <a:ext cx="5411642" cy="892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因此，就将公共除数称为生成多项式</a:t>
              </a: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D78F1AA8-1F12-4826-ACA9-01C73C0452BD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38B320E-E12C-4FA4-B474-FE6C9C99C20D}"/>
              </a:ext>
            </a:extLst>
          </p:cNvPr>
          <p:cNvGrpSpPr/>
          <p:nvPr/>
        </p:nvGrpSpPr>
        <p:grpSpPr>
          <a:xfrm>
            <a:off x="515936" y="3967580"/>
            <a:ext cx="5224464" cy="526731"/>
            <a:chOff x="722008" y="1303131"/>
            <a:chExt cx="4988473" cy="502939"/>
          </a:xfrm>
        </p:grpSpPr>
        <p:sp>
          <p:nvSpPr>
            <p:cNvPr id="66" name="流程图: 手动输入 6">
              <a:extLst>
                <a:ext uri="{FF2B5EF4-FFF2-40B4-BE49-F238E27FC236}">
                  <a16:creationId xmlns:a16="http://schemas.microsoft.com/office/drawing/2014/main" id="{90E8A727-C991-4A13-BADD-73E9098B37D4}"/>
                </a:ext>
              </a:extLst>
            </p:cNvPr>
            <p:cNvSpPr/>
            <p:nvPr/>
          </p:nvSpPr>
          <p:spPr>
            <a:xfrm rot="5400000" flipV="1">
              <a:off x="3111608" y="-816473"/>
              <a:ext cx="475861" cy="472188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DCE61D0-BDC7-4836-9DFE-21333B2D9CD3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70" name="平行四边形 69">
                <a:extLst>
                  <a:ext uri="{FF2B5EF4-FFF2-40B4-BE49-F238E27FC236}">
                    <a16:creationId xmlns:a16="http://schemas.microsoft.com/office/drawing/2014/main" id="{6765592C-634B-4933-BD74-72BB3666005C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71" name="平行四边形 70">
                <a:extLst>
                  <a:ext uri="{FF2B5EF4-FFF2-40B4-BE49-F238E27FC236}">
                    <a16:creationId xmlns:a16="http://schemas.microsoft.com/office/drawing/2014/main" id="{724AAFE0-3D77-4FC0-9F76-55B8CC3EE37D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9" name="Text Box 79">
              <a:extLst>
                <a:ext uri="{FF2B5EF4-FFF2-40B4-BE49-F238E27FC236}">
                  <a16:creationId xmlns:a16="http://schemas.microsoft.com/office/drawing/2014/main" id="{D621CCA2-0F91-4FB0-AC1B-DAB57EE99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1540" y="1335870"/>
              <a:ext cx="4298941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通常使用的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CRC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生成多项式</a:t>
              </a:r>
            </a:p>
          </p:txBody>
        </p:sp>
      </p:grpSp>
      <p:sp>
        <p:nvSpPr>
          <p:cNvPr id="72" name="Text Box 79">
            <a:extLst>
              <a:ext uri="{FF2B5EF4-FFF2-40B4-BE49-F238E27FC236}">
                <a16:creationId xmlns:a16="http://schemas.microsoft.com/office/drawing/2014/main" id="{3A215E9F-8B33-48CA-9576-70F52FF0C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090" y="4695739"/>
            <a:ext cx="6426247" cy="128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CRC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－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12	 = 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12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11</a:t>
            </a:r>
            <a:r>
              <a:rPr kumimoji="1" lang="en-US" altLang="zh-CN" sz="2400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11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CRC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－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16	 = 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16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15</a:t>
            </a:r>
            <a:r>
              <a:rPr kumimoji="1" lang="en-US" altLang="zh-CN" sz="2400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11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CRC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－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CCITT	 = 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16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12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x</a:t>
            </a:r>
            <a:r>
              <a:rPr kumimoji="1" lang="en-US" altLang="zh-CN" sz="2400" i="1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2400" i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8173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7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9279786" cy="1428589"/>
            <a:chOff x="551030" y="-368704"/>
            <a:chExt cx="927978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8629185" cy="675443"/>
              <a:chOff x="1839058" y="967769"/>
              <a:chExt cx="8629185" cy="675443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755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0891" y="1084661"/>
                <a:ext cx="78273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差错检测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---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循环冗余校验码（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CRC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2693928-F49C-4BF5-AA5A-644AF431F13A}"/>
              </a:ext>
            </a:extLst>
          </p:cNvPr>
          <p:cNvGrpSpPr/>
          <p:nvPr/>
        </p:nvGrpSpPr>
        <p:grpSpPr>
          <a:xfrm>
            <a:off x="515938" y="1385363"/>
            <a:ext cx="2874567" cy="526731"/>
            <a:chOff x="722008" y="1303131"/>
            <a:chExt cx="2744721" cy="502939"/>
          </a:xfrm>
        </p:grpSpPr>
        <p:sp>
          <p:nvSpPr>
            <p:cNvPr id="68" name="流程图: 手动输入 6">
              <a:extLst>
                <a:ext uri="{FF2B5EF4-FFF2-40B4-BE49-F238E27FC236}">
                  <a16:creationId xmlns:a16="http://schemas.microsoft.com/office/drawing/2014/main" id="{D976D423-8593-467F-B1C9-1E00EE2FAE31}"/>
                </a:ext>
              </a:extLst>
            </p:cNvPr>
            <p:cNvSpPr/>
            <p:nvPr/>
          </p:nvSpPr>
          <p:spPr>
            <a:xfrm rot="5400000" flipV="1">
              <a:off x="1893292" y="401846"/>
              <a:ext cx="475861" cy="228524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FDF11030-58EF-46F7-A54D-B1DD16BAFA7B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82" name="平行四边形 81">
                <a:extLst>
                  <a:ext uri="{FF2B5EF4-FFF2-40B4-BE49-F238E27FC236}">
                    <a16:creationId xmlns:a16="http://schemas.microsoft.com/office/drawing/2014/main" id="{F8E004DF-DD05-4C61-89C8-FF0D6890C29E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83" name="平行四边形 82">
                <a:extLst>
                  <a:ext uri="{FF2B5EF4-FFF2-40B4-BE49-F238E27FC236}">
                    <a16:creationId xmlns:a16="http://schemas.microsoft.com/office/drawing/2014/main" id="{FD9AE540-08E1-44CF-B381-42863509ACAD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81" name="Text Box 79">
              <a:extLst>
                <a:ext uri="{FF2B5EF4-FFF2-40B4-BE49-F238E27FC236}">
                  <a16:creationId xmlns:a16="http://schemas.microsoft.com/office/drawing/2014/main" id="{B2B32568-F567-4459-9F52-27232FCA3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529" y="1335870"/>
              <a:ext cx="2269200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操作技术举例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4BE9B43-8378-4392-AE70-F88D6FFCE856}"/>
              </a:ext>
            </a:extLst>
          </p:cNvPr>
          <p:cNvGrpSpPr/>
          <p:nvPr/>
        </p:nvGrpSpPr>
        <p:grpSpPr>
          <a:xfrm>
            <a:off x="2824084" y="2534195"/>
            <a:ext cx="2650658" cy="517461"/>
            <a:chOff x="4650628" y="2375498"/>
            <a:chExt cx="3504870" cy="701023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64FFA73E-0D0C-453D-A479-1629D378F299}"/>
                </a:ext>
              </a:extLst>
            </p:cNvPr>
            <p:cNvSpPr/>
            <p:nvPr/>
          </p:nvSpPr>
          <p:spPr>
            <a:xfrm>
              <a:off x="4650628" y="2375498"/>
              <a:ext cx="3504870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F858EB2-0E7A-461E-9442-227127475613}"/>
                </a:ext>
              </a:extLst>
            </p:cNvPr>
            <p:cNvSpPr txBox="1"/>
            <p:nvPr/>
          </p:nvSpPr>
          <p:spPr>
            <a:xfrm>
              <a:off x="4774666" y="2451087"/>
              <a:ext cx="2812793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数据：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101110 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A52BE98-99F1-4913-870C-34A29AE33ED5}"/>
              </a:ext>
            </a:extLst>
          </p:cNvPr>
          <p:cNvGrpSpPr/>
          <p:nvPr/>
        </p:nvGrpSpPr>
        <p:grpSpPr>
          <a:xfrm>
            <a:off x="3769105" y="1506139"/>
            <a:ext cx="3172966" cy="886796"/>
            <a:chOff x="4650628" y="2375498"/>
            <a:chExt cx="4195500" cy="1201378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6DC48F8A-20FD-4A18-B898-25A34BB5B429}"/>
                </a:ext>
              </a:extLst>
            </p:cNvPr>
            <p:cNvSpPr/>
            <p:nvPr/>
          </p:nvSpPr>
          <p:spPr>
            <a:xfrm>
              <a:off x="4650628" y="2375498"/>
              <a:ext cx="4195500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AE28188-2A18-47AE-BD40-8446AEB82F98}"/>
                </a:ext>
              </a:extLst>
            </p:cNvPr>
            <p:cNvSpPr txBox="1"/>
            <p:nvPr/>
          </p:nvSpPr>
          <p:spPr>
            <a:xfrm>
              <a:off x="4753730" y="2451091"/>
              <a:ext cx="3793209" cy="1125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生成多项式：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1 0 0 1</a:t>
              </a:r>
              <a:endParaRPr lang="en-US" altLang="zh-CN" sz="2400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9922845-C1A4-4424-99A1-57204BCEB7B8}"/>
              </a:ext>
            </a:extLst>
          </p:cNvPr>
          <p:cNvGrpSpPr/>
          <p:nvPr/>
        </p:nvGrpSpPr>
        <p:grpSpPr>
          <a:xfrm>
            <a:off x="781903" y="2517518"/>
            <a:ext cx="2001806" cy="517462"/>
            <a:chOff x="4650628" y="2375498"/>
            <a:chExt cx="4256894" cy="701025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245C855E-0656-49CE-A876-FD544B5CDDAA}"/>
                </a:ext>
              </a:extLst>
            </p:cNvPr>
            <p:cNvSpPr/>
            <p:nvPr/>
          </p:nvSpPr>
          <p:spPr>
            <a:xfrm>
              <a:off x="4650628" y="2375498"/>
              <a:ext cx="4174725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07B4EF0-40D2-46E1-9C7F-8D21FCB14727}"/>
                </a:ext>
              </a:extLst>
            </p:cNvPr>
            <p:cNvSpPr txBox="1"/>
            <p:nvPr/>
          </p:nvSpPr>
          <p:spPr>
            <a:xfrm>
              <a:off x="4732797" y="2451088"/>
              <a:ext cx="4174725" cy="62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扩展数据位：</a:t>
              </a:r>
              <a:endPara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740252" y="2578401"/>
            <a:ext cx="89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000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09834" y="3129338"/>
            <a:ext cx="7845351" cy="886796"/>
            <a:chOff x="307729" y="3057063"/>
            <a:chExt cx="7845351" cy="886796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F9922845-C1A4-4424-99A1-57204BCEB7B8}"/>
                </a:ext>
              </a:extLst>
            </p:cNvPr>
            <p:cNvGrpSpPr/>
            <p:nvPr/>
          </p:nvGrpSpPr>
          <p:grpSpPr>
            <a:xfrm>
              <a:off x="307729" y="3064139"/>
              <a:ext cx="1412451" cy="517462"/>
              <a:chOff x="4650628" y="2375498"/>
              <a:chExt cx="4256894" cy="701025"/>
            </a:xfrm>
          </p:grpSpPr>
          <p:sp>
            <p:nvSpPr>
              <p:cNvPr id="64" name="矩形: 圆角 39">
                <a:extLst>
                  <a:ext uri="{FF2B5EF4-FFF2-40B4-BE49-F238E27FC236}">
                    <a16:creationId xmlns:a16="http://schemas.microsoft.com/office/drawing/2014/main" id="{245C855E-0656-49CE-A876-FD544B5CDDAA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4174725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07B4EF0-40D2-46E1-9C7F-8D21FCB14727}"/>
                  </a:ext>
                </a:extLst>
              </p:cNvPr>
              <p:cNvSpPr txBox="1"/>
              <p:nvPr/>
            </p:nvSpPr>
            <p:spPr>
              <a:xfrm>
                <a:off x="4732797" y="2451088"/>
                <a:ext cx="4174725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做除法：</a:t>
                </a:r>
                <a:endPara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4BE9B43-8378-4392-AE70-F88D6FFCE856}"/>
                </a:ext>
              </a:extLst>
            </p:cNvPr>
            <p:cNvGrpSpPr/>
            <p:nvPr/>
          </p:nvGrpSpPr>
          <p:grpSpPr>
            <a:xfrm>
              <a:off x="1800587" y="3075005"/>
              <a:ext cx="1774952" cy="517461"/>
              <a:chOff x="4650628" y="2375498"/>
              <a:chExt cx="2346955" cy="701023"/>
            </a:xfrm>
          </p:grpSpPr>
          <p:sp>
            <p:nvSpPr>
              <p:cNvPr id="67" name="矩形: 圆角 33">
                <a:extLst>
                  <a:ext uri="{FF2B5EF4-FFF2-40B4-BE49-F238E27FC236}">
                    <a16:creationId xmlns:a16="http://schemas.microsoft.com/office/drawing/2014/main" id="{64FFA73E-0D0C-453D-A479-1629D378F299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2346955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6F858EB2-0E7A-461E-9442-227127475613}"/>
                  </a:ext>
                </a:extLst>
              </p:cNvPr>
              <p:cNvSpPr txBox="1"/>
              <p:nvPr/>
            </p:nvSpPr>
            <p:spPr>
              <a:xfrm>
                <a:off x="4774667" y="2451087"/>
                <a:ext cx="2222916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101110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000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DA52BE98-99F1-4913-870C-34A29AE33ED5}"/>
                </a:ext>
              </a:extLst>
            </p:cNvPr>
            <p:cNvGrpSpPr/>
            <p:nvPr/>
          </p:nvGrpSpPr>
          <p:grpSpPr>
            <a:xfrm>
              <a:off x="4126837" y="3057063"/>
              <a:ext cx="1307046" cy="886796"/>
              <a:chOff x="4650628" y="2375498"/>
              <a:chExt cx="1728260" cy="1201378"/>
            </a:xfrm>
          </p:grpSpPr>
          <p:sp>
            <p:nvSpPr>
              <p:cNvPr id="71" name="矩形: 圆角 36">
                <a:extLst>
                  <a:ext uri="{FF2B5EF4-FFF2-40B4-BE49-F238E27FC236}">
                    <a16:creationId xmlns:a16="http://schemas.microsoft.com/office/drawing/2014/main" id="{6DC48F8A-20FD-4A18-B898-25A34BB5B429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1728260" cy="701022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AE28188-2A18-47AE-BD40-8446AEB82F98}"/>
                  </a:ext>
                </a:extLst>
              </p:cNvPr>
              <p:cNvSpPr txBox="1"/>
              <p:nvPr/>
            </p:nvSpPr>
            <p:spPr>
              <a:xfrm>
                <a:off x="4753730" y="2451091"/>
                <a:ext cx="1625158" cy="1125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1 0 0 1</a:t>
                </a:r>
                <a:endParaRPr lang="en-US" altLang="zh-CN" sz="24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3575539" y="3105563"/>
              <a:ext cx="480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÷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5463303" y="3117243"/>
              <a:ext cx="480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=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Text Box 6">
              <a:extLst>
                <a:ext uri="{FF2B5EF4-FFF2-40B4-BE49-F238E27FC236}">
                  <a16:creationId xmlns:a16="http://schemas.microsoft.com/office/drawing/2014/main" id="{7D47A7A6-4444-48A1-BEE2-138C27DCF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2813" y="3093364"/>
              <a:ext cx="243026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1 0 1 0 1 1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067254" y="3090592"/>
              <a:ext cx="10502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+ 0 1 1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2F04AA68-9B42-4832-B464-E4D927EBBB54}"/>
              </a:ext>
            </a:extLst>
          </p:cNvPr>
          <p:cNvGrpSpPr/>
          <p:nvPr/>
        </p:nvGrpSpPr>
        <p:grpSpPr>
          <a:xfrm>
            <a:off x="364086" y="2031868"/>
            <a:ext cx="2063648" cy="476221"/>
            <a:chOff x="1403750" y="3593123"/>
            <a:chExt cx="2063648" cy="476221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C3D0C785-555E-45E9-9D42-706E3FB16860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4" name="对话气泡: 椭圆形 44">
                <a:extLst>
                  <a:ext uri="{FF2B5EF4-FFF2-40B4-BE49-F238E27FC236}">
                    <a16:creationId xmlns:a16="http://schemas.microsoft.com/office/drawing/2014/main" id="{CA6F72CC-5C84-4F81-870D-2B815D0DAA4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round-web-cam_17861">
                <a:extLst>
                  <a:ext uri="{FF2B5EF4-FFF2-40B4-BE49-F238E27FC236}">
                    <a16:creationId xmlns:a16="http://schemas.microsoft.com/office/drawing/2014/main" id="{E19F495A-D003-48CC-8585-B839E24941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9" name="Text Box 79">
              <a:extLst>
                <a:ext uri="{FF2B5EF4-FFF2-40B4-BE49-F238E27FC236}">
                  <a16:creationId xmlns:a16="http://schemas.microsoft.com/office/drawing/2014/main" id="{1C894ABB-6FCB-4E73-9D9E-5071D8C5C3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481466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发送方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56727" y="3757738"/>
            <a:ext cx="7497921" cy="528327"/>
            <a:chOff x="307729" y="3064139"/>
            <a:chExt cx="3467333" cy="528327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F9922845-C1A4-4424-99A1-57204BCEB7B8}"/>
                </a:ext>
              </a:extLst>
            </p:cNvPr>
            <p:cNvGrpSpPr/>
            <p:nvPr/>
          </p:nvGrpSpPr>
          <p:grpSpPr>
            <a:xfrm>
              <a:off x="307729" y="3064139"/>
              <a:ext cx="3467333" cy="517462"/>
              <a:chOff x="4650628" y="2375498"/>
              <a:chExt cx="10449969" cy="701025"/>
            </a:xfrm>
          </p:grpSpPr>
          <p:sp>
            <p:nvSpPr>
              <p:cNvPr id="122" name="矩形: 圆角 39">
                <a:extLst>
                  <a:ext uri="{FF2B5EF4-FFF2-40B4-BE49-F238E27FC236}">
                    <a16:creationId xmlns:a16="http://schemas.microsoft.com/office/drawing/2014/main" id="{245C855E-0656-49CE-A876-FD544B5CDDAA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4174725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807B4EF0-40D2-46E1-9C7F-8D21FCB14727}"/>
                  </a:ext>
                </a:extLst>
              </p:cNvPr>
              <p:cNvSpPr txBox="1"/>
              <p:nvPr/>
            </p:nvSpPr>
            <p:spPr>
              <a:xfrm>
                <a:off x="4732797" y="2451088"/>
                <a:ext cx="10367800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将余数加回到数据中：</a:t>
                </a:r>
                <a:endPara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04BE9B43-8378-4392-AE70-F88D6FFCE856}"/>
                </a:ext>
              </a:extLst>
            </p:cNvPr>
            <p:cNvGrpSpPr/>
            <p:nvPr/>
          </p:nvGrpSpPr>
          <p:grpSpPr>
            <a:xfrm>
              <a:off x="1800585" y="3075005"/>
              <a:ext cx="944544" cy="517461"/>
              <a:chOff x="4650628" y="2375498"/>
              <a:chExt cx="1248937" cy="701023"/>
            </a:xfrm>
          </p:grpSpPr>
          <p:sp>
            <p:nvSpPr>
              <p:cNvPr id="120" name="矩形: 圆角 33">
                <a:extLst>
                  <a:ext uri="{FF2B5EF4-FFF2-40B4-BE49-F238E27FC236}">
                    <a16:creationId xmlns:a16="http://schemas.microsoft.com/office/drawing/2014/main" id="{64FFA73E-0D0C-453D-A479-1629D378F299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1230377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6F858EB2-0E7A-461E-9442-227127475613}"/>
                  </a:ext>
                </a:extLst>
              </p:cNvPr>
              <p:cNvSpPr txBox="1"/>
              <p:nvPr/>
            </p:nvSpPr>
            <p:spPr>
              <a:xfrm>
                <a:off x="4774667" y="2451087"/>
                <a:ext cx="1124898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101110</a:t>
                </a:r>
              </a:p>
            </p:txBody>
          </p: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F8FEE6B5-1123-48BF-B899-6865F2ECD295}"/>
              </a:ext>
            </a:extLst>
          </p:cNvPr>
          <p:cNvGrpSpPr/>
          <p:nvPr/>
        </p:nvGrpSpPr>
        <p:grpSpPr>
          <a:xfrm>
            <a:off x="368172" y="4337695"/>
            <a:ext cx="2063648" cy="476221"/>
            <a:chOff x="1403750" y="3593123"/>
            <a:chExt cx="2063648" cy="476221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631FFA0E-94C5-44D4-BF80-F158DA8BF06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7" name="对话气泡: 椭圆形 74">
                <a:extLst>
                  <a:ext uri="{FF2B5EF4-FFF2-40B4-BE49-F238E27FC236}">
                    <a16:creationId xmlns:a16="http://schemas.microsoft.com/office/drawing/2014/main" id="{A31F0B0B-65F0-492E-8942-6B75ED3B00CD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round-web-cam_17861">
                <a:extLst>
                  <a:ext uri="{FF2B5EF4-FFF2-40B4-BE49-F238E27FC236}">
                    <a16:creationId xmlns:a16="http://schemas.microsoft.com/office/drawing/2014/main" id="{27A2A3B3-5D5D-4677-ABA3-1D5BE501AE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6" name="Text Box 79">
              <a:extLst>
                <a:ext uri="{FF2B5EF4-FFF2-40B4-BE49-F238E27FC236}">
                  <a16:creationId xmlns:a16="http://schemas.microsoft.com/office/drawing/2014/main" id="{39E76B33-CB0E-43C2-802C-1C6677E5E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481466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接收方</a:t>
              </a: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962234" y="4934692"/>
            <a:ext cx="6534832" cy="1055804"/>
            <a:chOff x="307729" y="3057063"/>
            <a:chExt cx="6182032" cy="886796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F9922845-C1A4-4424-99A1-57204BCEB7B8}"/>
                </a:ext>
              </a:extLst>
            </p:cNvPr>
            <p:cNvGrpSpPr/>
            <p:nvPr/>
          </p:nvGrpSpPr>
          <p:grpSpPr>
            <a:xfrm>
              <a:off x="307729" y="3064139"/>
              <a:ext cx="1412451" cy="517462"/>
              <a:chOff x="4650628" y="2375498"/>
              <a:chExt cx="4256894" cy="701025"/>
            </a:xfrm>
          </p:grpSpPr>
          <p:sp>
            <p:nvSpPr>
              <p:cNvPr id="141" name="矩形: 圆角 39">
                <a:extLst>
                  <a:ext uri="{FF2B5EF4-FFF2-40B4-BE49-F238E27FC236}">
                    <a16:creationId xmlns:a16="http://schemas.microsoft.com/office/drawing/2014/main" id="{245C855E-0656-49CE-A876-FD544B5CDDAA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4174725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807B4EF0-40D2-46E1-9C7F-8D21FCB14727}"/>
                  </a:ext>
                </a:extLst>
              </p:cNvPr>
              <p:cNvSpPr txBox="1"/>
              <p:nvPr/>
            </p:nvSpPr>
            <p:spPr>
              <a:xfrm>
                <a:off x="4732797" y="2451088"/>
                <a:ext cx="4174725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做除法：</a:t>
                </a:r>
                <a:endPara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04BE9B43-8378-4392-AE70-F88D6FFCE856}"/>
                </a:ext>
              </a:extLst>
            </p:cNvPr>
            <p:cNvGrpSpPr/>
            <p:nvPr/>
          </p:nvGrpSpPr>
          <p:grpSpPr>
            <a:xfrm>
              <a:off x="1800587" y="3075005"/>
              <a:ext cx="2102852" cy="517461"/>
              <a:chOff x="4650628" y="2375498"/>
              <a:chExt cx="2780525" cy="701023"/>
            </a:xfrm>
          </p:grpSpPr>
          <p:sp>
            <p:nvSpPr>
              <p:cNvPr id="139" name="矩形: 圆角 33">
                <a:extLst>
                  <a:ext uri="{FF2B5EF4-FFF2-40B4-BE49-F238E27FC236}">
                    <a16:creationId xmlns:a16="http://schemas.microsoft.com/office/drawing/2014/main" id="{64FFA73E-0D0C-453D-A479-1629D378F299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2346955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6F858EB2-0E7A-461E-9442-227127475613}"/>
                  </a:ext>
                </a:extLst>
              </p:cNvPr>
              <p:cNvSpPr txBox="1"/>
              <p:nvPr/>
            </p:nvSpPr>
            <p:spPr>
              <a:xfrm>
                <a:off x="4774667" y="2451087"/>
                <a:ext cx="2656486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收到的数据</a:t>
                </a:r>
                <a:endPara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DA52BE98-99F1-4913-870C-34A29AE33ED5}"/>
                </a:ext>
              </a:extLst>
            </p:cNvPr>
            <p:cNvGrpSpPr/>
            <p:nvPr/>
          </p:nvGrpSpPr>
          <p:grpSpPr>
            <a:xfrm>
              <a:off x="4126837" y="3057063"/>
              <a:ext cx="1307046" cy="886796"/>
              <a:chOff x="4650628" y="2375498"/>
              <a:chExt cx="1728260" cy="1201378"/>
            </a:xfrm>
          </p:grpSpPr>
          <p:sp>
            <p:nvSpPr>
              <p:cNvPr id="137" name="矩形: 圆角 36">
                <a:extLst>
                  <a:ext uri="{FF2B5EF4-FFF2-40B4-BE49-F238E27FC236}">
                    <a16:creationId xmlns:a16="http://schemas.microsoft.com/office/drawing/2014/main" id="{6DC48F8A-20FD-4A18-B898-25A34BB5B429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1728260" cy="701022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4AE28188-2A18-47AE-BD40-8446AEB82F98}"/>
                  </a:ext>
                </a:extLst>
              </p:cNvPr>
              <p:cNvSpPr txBox="1"/>
              <p:nvPr/>
            </p:nvSpPr>
            <p:spPr>
              <a:xfrm>
                <a:off x="4753730" y="2451091"/>
                <a:ext cx="1625158" cy="1125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1 0 0 1</a:t>
                </a:r>
                <a:endParaRPr lang="en-US" altLang="zh-CN" sz="24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3" name="文本框 132"/>
            <p:cNvSpPr txBox="1"/>
            <p:nvPr/>
          </p:nvSpPr>
          <p:spPr>
            <a:xfrm>
              <a:off x="3575539" y="3105563"/>
              <a:ext cx="480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÷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463303" y="3117243"/>
              <a:ext cx="480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=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Text Box 6">
              <a:extLst>
                <a:ext uri="{FF2B5EF4-FFF2-40B4-BE49-F238E27FC236}">
                  <a16:creationId xmlns:a16="http://schemas.microsoft.com/office/drawing/2014/main" id="{7D47A7A6-4444-48A1-BEE2-138C27DCF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3633" y="3105964"/>
              <a:ext cx="6261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商</a:t>
              </a:r>
              <a:endPara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6829077" y="4422929"/>
            <a:ext cx="1020624" cy="549534"/>
            <a:chOff x="6687456" y="5373608"/>
            <a:chExt cx="1020624" cy="549534"/>
          </a:xfrm>
        </p:grpSpPr>
        <p:sp>
          <p:nvSpPr>
            <p:cNvPr id="144" name="椭圆形标注 143"/>
            <p:cNvSpPr/>
            <p:nvPr/>
          </p:nvSpPr>
          <p:spPr>
            <a:xfrm>
              <a:off x="6687456" y="5373608"/>
              <a:ext cx="865333" cy="549534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6753973" y="5471199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整数？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925801" y="5608993"/>
            <a:ext cx="7870203" cy="528327"/>
            <a:chOff x="307729" y="3064139"/>
            <a:chExt cx="3467333" cy="528327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F9922845-C1A4-4424-99A1-57204BCEB7B8}"/>
                </a:ext>
              </a:extLst>
            </p:cNvPr>
            <p:cNvGrpSpPr/>
            <p:nvPr/>
          </p:nvGrpSpPr>
          <p:grpSpPr>
            <a:xfrm>
              <a:off x="307729" y="3064139"/>
              <a:ext cx="3467333" cy="517462"/>
              <a:chOff x="4650628" y="2375498"/>
              <a:chExt cx="10449969" cy="701025"/>
            </a:xfrm>
          </p:grpSpPr>
          <p:sp>
            <p:nvSpPr>
              <p:cNvPr id="152" name="矩形: 圆角 39">
                <a:extLst>
                  <a:ext uri="{FF2B5EF4-FFF2-40B4-BE49-F238E27FC236}">
                    <a16:creationId xmlns:a16="http://schemas.microsoft.com/office/drawing/2014/main" id="{245C855E-0656-49CE-A876-FD544B5CDDAA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4174725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807B4EF0-40D2-46E1-9C7F-8D21FCB14727}"/>
                  </a:ext>
                </a:extLst>
              </p:cNvPr>
              <p:cNvSpPr txBox="1"/>
              <p:nvPr/>
            </p:nvSpPr>
            <p:spPr>
              <a:xfrm>
                <a:off x="4732797" y="2451088"/>
                <a:ext cx="10367800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去掉扩展位，得到数据：</a:t>
                </a:r>
                <a:endPara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04BE9B43-8378-4392-AE70-F88D6FFCE856}"/>
                </a:ext>
              </a:extLst>
            </p:cNvPr>
            <p:cNvGrpSpPr/>
            <p:nvPr/>
          </p:nvGrpSpPr>
          <p:grpSpPr>
            <a:xfrm>
              <a:off x="1800585" y="3075005"/>
              <a:ext cx="944544" cy="517461"/>
              <a:chOff x="4650628" y="2375498"/>
              <a:chExt cx="1248937" cy="701023"/>
            </a:xfrm>
          </p:grpSpPr>
          <p:sp>
            <p:nvSpPr>
              <p:cNvPr id="150" name="矩形: 圆角 33">
                <a:extLst>
                  <a:ext uri="{FF2B5EF4-FFF2-40B4-BE49-F238E27FC236}">
                    <a16:creationId xmlns:a16="http://schemas.microsoft.com/office/drawing/2014/main" id="{64FFA73E-0D0C-453D-A479-1629D378F299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1230377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6F858EB2-0E7A-461E-9442-227127475613}"/>
                  </a:ext>
                </a:extLst>
              </p:cNvPr>
              <p:cNvSpPr txBox="1"/>
              <p:nvPr/>
            </p:nvSpPr>
            <p:spPr>
              <a:xfrm>
                <a:off x="4774667" y="2451087"/>
                <a:ext cx="1124898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101110</a:t>
                </a:r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5451283" y="5683127"/>
            <a:ext cx="634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011</a:t>
            </a:r>
            <a:endParaRPr lang="zh-CN" altLang="en-US" sz="2400" dirty="0"/>
          </a:p>
        </p:txBody>
      </p:sp>
      <p:grpSp>
        <p:nvGrpSpPr>
          <p:cNvPr id="154" name="组合 153"/>
          <p:cNvGrpSpPr/>
          <p:nvPr/>
        </p:nvGrpSpPr>
        <p:grpSpPr>
          <a:xfrm rot="10800000">
            <a:off x="7675378" y="3653875"/>
            <a:ext cx="979807" cy="549534"/>
            <a:chOff x="6687456" y="5373608"/>
            <a:chExt cx="865333" cy="549534"/>
          </a:xfrm>
        </p:grpSpPr>
        <p:sp>
          <p:nvSpPr>
            <p:cNvPr id="155" name="椭圆形标注 154"/>
            <p:cNvSpPr/>
            <p:nvPr/>
          </p:nvSpPr>
          <p:spPr>
            <a:xfrm>
              <a:off x="6687456" y="5373608"/>
              <a:ext cx="865333" cy="549534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 rot="10800000">
              <a:off x="6806081" y="5471199"/>
              <a:ext cx="6161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余数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217236" y="3820492"/>
            <a:ext cx="634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011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墨迹 21"/>
              <p14:cNvContentPartPr/>
              <p14:nvPr/>
            </p14:nvContentPartPr>
            <p14:xfrm>
              <a:off x="4940280" y="2984400"/>
              <a:ext cx="360" cy="6840"/>
            </p14:xfrm>
          </p:contentPart>
        </mc:Choice>
        <mc:Fallback xmlns="">
          <p:pic>
            <p:nvPicPr>
              <p:cNvPr id="22" name="墨迹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0920" y="2975040"/>
                <a:ext cx="1908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27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19" grpId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9279786" cy="1428589"/>
            <a:chOff x="551030" y="-368704"/>
            <a:chExt cx="927978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8629185" cy="675443"/>
              <a:chOff x="1839058" y="967769"/>
              <a:chExt cx="8629185" cy="675443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755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0891" y="1084661"/>
                <a:ext cx="78273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差错检测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---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循环冗余校验码（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CRC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83FB062-D9DD-4EEA-9D14-D7F1F82BCEE2}"/>
              </a:ext>
            </a:extLst>
          </p:cNvPr>
          <p:cNvGrpSpPr/>
          <p:nvPr/>
        </p:nvGrpSpPr>
        <p:grpSpPr>
          <a:xfrm>
            <a:off x="1724819" y="2263268"/>
            <a:ext cx="7813319" cy="1329249"/>
            <a:chOff x="1724819" y="2533650"/>
            <a:chExt cx="5704681" cy="1329249"/>
          </a:xfrm>
        </p:grpSpPr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FF6F4A06-789F-4840-9981-72DA68B8EDD6}"/>
                </a:ext>
              </a:extLst>
            </p:cNvPr>
            <p:cNvSpPr/>
            <p:nvPr/>
          </p:nvSpPr>
          <p:spPr>
            <a:xfrm>
              <a:off x="1791494" y="2533650"/>
              <a:ext cx="5638006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FE622AE7-C2F4-41AD-801F-A6D91A58F4E1}"/>
                </a:ext>
              </a:extLst>
            </p:cNvPr>
            <p:cNvSpPr txBox="1"/>
            <p:nvPr/>
          </p:nvSpPr>
          <p:spPr>
            <a:xfrm>
              <a:off x="2193166" y="2847236"/>
              <a:ext cx="52029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CRC</a:t>
              </a:r>
              <a:r>
                <a:rPr lang="zh-CN" altLang="en-US" sz="30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效验为什么要扩展欲发送的数据呢？</a:t>
              </a:r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7D2A4A8C-6F07-4576-9075-237E7301FE21}"/>
                </a:ext>
              </a:extLst>
            </p:cNvPr>
            <p:cNvSpPr/>
            <p:nvPr/>
          </p:nvSpPr>
          <p:spPr>
            <a:xfrm>
              <a:off x="1724819" y="2603030"/>
              <a:ext cx="5638006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" name="图片 101">
            <a:extLst>
              <a:ext uri="{FF2B5EF4-FFF2-40B4-BE49-F238E27FC236}">
                <a16:creationId xmlns:a16="http://schemas.microsoft.com/office/drawing/2014/main" id="{9E610BA6-102E-40F5-8A18-2810125E86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348072"/>
            <a:ext cx="2341562" cy="2341562"/>
          </a:xfrm>
          <a:prstGeom prst="rect">
            <a:avLst/>
          </a:prstGeom>
        </p:spPr>
      </p:pic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F071651-0EE4-4E16-9F36-0D7428B43E96}"/>
              </a:ext>
            </a:extLst>
          </p:cNvPr>
          <p:cNvGrpSpPr/>
          <p:nvPr/>
        </p:nvGrpSpPr>
        <p:grpSpPr>
          <a:xfrm>
            <a:off x="2154867" y="3906103"/>
            <a:ext cx="2373986" cy="476221"/>
            <a:chOff x="1403750" y="3593123"/>
            <a:chExt cx="2373986" cy="476221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C4AC0919-F129-476B-8D4B-D845A51C8AD8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6" name="对话气泡: 椭圆形 105">
                <a:extLst>
                  <a:ext uri="{FF2B5EF4-FFF2-40B4-BE49-F238E27FC236}">
                    <a16:creationId xmlns:a16="http://schemas.microsoft.com/office/drawing/2014/main" id="{2B260B8F-97F6-4893-A3FE-065322C9A3D9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round-web-cam_17861">
                <a:extLst>
                  <a:ext uri="{FF2B5EF4-FFF2-40B4-BE49-F238E27FC236}">
                    <a16:creationId xmlns:a16="http://schemas.microsoft.com/office/drawing/2014/main" id="{295401B6-91B5-45BF-9C93-152FE0E1B0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05" name="Text Box 79">
              <a:extLst>
                <a:ext uri="{FF2B5EF4-FFF2-40B4-BE49-F238E27FC236}">
                  <a16:creationId xmlns:a16="http://schemas.microsoft.com/office/drawing/2014/main" id="{F2476EB6-EDF8-407B-AEDF-EF8960D4F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79180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如果不扩展</a:t>
              </a:r>
            </a:p>
          </p:txBody>
        </p:sp>
      </p:grpSp>
      <p:sp>
        <p:nvSpPr>
          <p:cNvPr id="113" name="Text Box 79">
            <a:extLst>
              <a:ext uri="{FF2B5EF4-FFF2-40B4-BE49-F238E27FC236}">
                <a16:creationId xmlns:a16="http://schemas.microsoft.com/office/drawing/2014/main" id="{12270151-FE38-4D6B-B538-6B6AF30F1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084" y="4384423"/>
            <a:ext cx="730991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发送方直接将余数加回到数据中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虽然接收方可以判断数据是否正确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但数据与余数揉在了一起，没办法取出需要的数据</a:t>
            </a:r>
          </a:p>
        </p:txBody>
      </p:sp>
    </p:spTree>
    <p:extLst>
      <p:ext uri="{BB962C8B-B14F-4D97-AF65-F5344CB8AC3E}">
        <p14:creationId xmlns:p14="http://schemas.microsoft.com/office/powerpoint/2010/main" val="142764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E2FC0143-51AC-4948-80E8-9BC500126F3B}"/>
              </a:ext>
            </a:extLst>
          </p:cNvPr>
          <p:cNvSpPr/>
          <p:nvPr/>
        </p:nvSpPr>
        <p:spPr>
          <a:xfrm>
            <a:off x="1154174" y="1371153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2D39A8-AB88-49CB-9F6C-292F75EFDE9A}"/>
              </a:ext>
            </a:extLst>
          </p:cNvPr>
          <p:cNvGrpSpPr/>
          <p:nvPr/>
        </p:nvGrpSpPr>
        <p:grpSpPr>
          <a:xfrm>
            <a:off x="1943042" y="2720717"/>
            <a:ext cx="8117267" cy="2241009"/>
            <a:chOff x="2490057" y="2040275"/>
            <a:chExt cx="8117267" cy="224100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55A1D8A-4D59-4C3E-9792-84427F80460F}"/>
                </a:ext>
              </a:extLst>
            </p:cNvPr>
            <p:cNvGrpSpPr/>
            <p:nvPr/>
          </p:nvGrpSpPr>
          <p:grpSpPr>
            <a:xfrm>
              <a:off x="2490057" y="2040275"/>
              <a:ext cx="8117267" cy="1616735"/>
              <a:chOff x="1867544" y="1530207"/>
              <a:chExt cx="6087957" cy="121255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05C810-6795-4D6E-898A-AF23AF458D1E}"/>
                  </a:ext>
                </a:extLst>
              </p:cNvPr>
              <p:cNvSpPr/>
              <p:nvPr/>
            </p:nvSpPr>
            <p:spPr>
              <a:xfrm>
                <a:off x="2402453" y="1530207"/>
                <a:ext cx="5553048" cy="804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攻击威胁下的网络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AE3ADA4-6A7B-4810-A6BF-06EC6E884194}"/>
                  </a:ext>
                </a:extLst>
              </p:cNvPr>
              <p:cNvSpPr/>
              <p:nvPr/>
            </p:nvSpPr>
            <p:spPr>
              <a:xfrm>
                <a:off x="2185101" y="2178413"/>
                <a:ext cx="5381527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network under the threat of attack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37ECEF2-992A-4D91-B174-42C0AE07C39B}"/>
                  </a:ext>
                </a:extLst>
              </p:cNvPr>
              <p:cNvSpPr/>
              <p:nvPr/>
            </p:nvSpPr>
            <p:spPr>
              <a:xfrm>
                <a:off x="1867544" y="1785556"/>
                <a:ext cx="514805" cy="807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0C97EEE-77C3-4880-BD41-77E47DDB1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929" y="2727852"/>
                <a:ext cx="5446535" cy="14906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F598D7-8728-4BBE-BF11-D00616B8EDF1}"/>
                </a:ext>
              </a:extLst>
            </p:cNvPr>
            <p:cNvSpPr/>
            <p:nvPr/>
          </p:nvSpPr>
          <p:spPr>
            <a:xfrm>
              <a:off x="8849386" y="3573398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7B8671-A919-4B28-968F-F4685045CCFF}"/>
              </a:ext>
            </a:extLst>
          </p:cNvPr>
          <p:cNvGrpSpPr/>
          <p:nvPr/>
        </p:nvGrpSpPr>
        <p:grpSpPr>
          <a:xfrm>
            <a:off x="824456" y="1780458"/>
            <a:ext cx="1479553" cy="1353390"/>
            <a:chOff x="787397" y="1578243"/>
            <a:chExt cx="1679793" cy="1536555"/>
          </a:xfrm>
        </p:grpSpPr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243BE39F-F63C-4DD7-8AE3-F5E2181CF1DA}"/>
                </a:ext>
              </a:extLst>
            </p:cNvPr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8402D77-7B74-48B7-A371-74D826D40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07"/>
            <a:stretch/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2163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7FC6793-E965-463E-B799-37EBA7F1D867}"/>
              </a:ext>
            </a:extLst>
          </p:cNvPr>
          <p:cNvGrpSpPr/>
          <p:nvPr/>
        </p:nvGrpSpPr>
        <p:grpSpPr>
          <a:xfrm>
            <a:off x="430213" y="0"/>
            <a:ext cx="5665787" cy="1428589"/>
            <a:chOff x="551030" y="-368704"/>
            <a:chExt cx="5665787" cy="142858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A874E14-5A2A-42AB-9FC9-B8AA5F38AB4C}"/>
                </a:ext>
              </a:extLst>
            </p:cNvPr>
            <p:cNvGrpSpPr/>
            <p:nvPr/>
          </p:nvGrpSpPr>
          <p:grpSpPr>
            <a:xfrm>
              <a:off x="1201631" y="303925"/>
              <a:ext cx="5015186" cy="675443"/>
              <a:chOff x="1839058" y="967769"/>
              <a:chExt cx="5015186" cy="675443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B2E93546-1A3D-49DA-853B-02AE0218A29A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53027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27461D-CCAC-44E8-9970-A998770331A2}"/>
                  </a:ext>
                </a:extLst>
              </p:cNvPr>
              <p:cNvSpPr txBox="1"/>
              <p:nvPr/>
            </p:nvSpPr>
            <p:spPr>
              <a:xfrm>
                <a:off x="2640891" y="1084661"/>
                <a:ext cx="42133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攻击威胁下的网络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D7D616-962D-4F7E-AE39-9A67924F1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A567D38-8D61-43BD-8B12-EE9AA40F2258}"/>
              </a:ext>
            </a:extLst>
          </p:cNvPr>
          <p:cNvSpPr txBox="1"/>
          <p:nvPr/>
        </p:nvSpPr>
        <p:spPr>
          <a:xfrm>
            <a:off x="1649461" y="1428589"/>
            <a:ext cx="8395695" cy="4923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网络安全领域主要探讨以下问题</a:t>
            </a:r>
          </a:p>
          <a:p>
            <a:pPr marL="800100" lvl="1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坏家伙如何攻击计算机网络</a:t>
            </a:r>
          </a:p>
          <a:p>
            <a:pPr marL="800100" lvl="1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我们如何防御网络免受攻击</a:t>
            </a:r>
          </a:p>
          <a:p>
            <a:pPr marL="800100" lvl="1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如何设计免除攻击的新型体系结构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因特网在设计之初就没有考虑过安全问题</a:t>
            </a:r>
          </a:p>
          <a:p>
            <a:pPr marL="800100" lvl="1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早期观点：一群相互信任的用户连接到一个透明的网络上 </a:t>
            </a:r>
          </a:p>
          <a:p>
            <a:pPr marL="800100" lvl="1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因特网协议设计者在不停地打补丁</a:t>
            </a:r>
          </a:p>
          <a:p>
            <a:pPr marL="800100" lvl="1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安全问题其实应该贯穿每一层！</a:t>
            </a:r>
          </a:p>
        </p:txBody>
      </p:sp>
    </p:spTree>
    <p:extLst>
      <p:ext uri="{BB962C8B-B14F-4D97-AF65-F5344CB8AC3E}">
        <p14:creationId xmlns:p14="http://schemas.microsoft.com/office/powerpoint/2010/main" val="40515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28D055B-33EB-4D8A-9FB4-73CA5D7D536E}"/>
              </a:ext>
            </a:extLst>
          </p:cNvPr>
          <p:cNvGrpSpPr/>
          <p:nvPr/>
        </p:nvGrpSpPr>
        <p:grpSpPr>
          <a:xfrm>
            <a:off x="430213" y="0"/>
            <a:ext cx="5665787" cy="1428589"/>
            <a:chOff x="551030" y="-368704"/>
            <a:chExt cx="5665787" cy="14285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9E74E75-60C8-42E5-A549-588DA56B3327}"/>
                </a:ext>
              </a:extLst>
            </p:cNvPr>
            <p:cNvGrpSpPr/>
            <p:nvPr/>
          </p:nvGrpSpPr>
          <p:grpSpPr>
            <a:xfrm>
              <a:off x="1201631" y="303925"/>
              <a:ext cx="5015186" cy="675443"/>
              <a:chOff x="1839058" y="967769"/>
              <a:chExt cx="5015186" cy="675443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45C3446C-6B99-4AA0-BA94-90C5B7E8E08A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53027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45F934-8D9C-4DD9-A529-D72E7A7A5F2A}"/>
                  </a:ext>
                </a:extLst>
              </p:cNvPr>
              <p:cNvSpPr txBox="1"/>
              <p:nvPr/>
            </p:nvSpPr>
            <p:spPr>
              <a:xfrm>
                <a:off x="2640891" y="1084661"/>
                <a:ext cx="42133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攻击威胁下的网络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ABFF28D-5132-429F-8EB9-DB518E26E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522A6FF-F256-4C07-8320-51BB5134B1CB}"/>
              </a:ext>
            </a:extLst>
          </p:cNvPr>
          <p:cNvGrpSpPr/>
          <p:nvPr/>
        </p:nvGrpSpPr>
        <p:grpSpPr>
          <a:xfrm>
            <a:off x="515938" y="1514318"/>
            <a:ext cx="8910695" cy="526728"/>
            <a:chOff x="722008" y="1303131"/>
            <a:chExt cx="8508192" cy="50293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0E7ACEF-BB58-4116-B0D7-D9FD9C97D131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E55D0CAE-AA8F-4BAB-899A-525C10A6FB6C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43723F7D-D254-48EA-841C-D8BCE71AAAA4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5" name="流程图: 手动输入 6">
              <a:extLst>
                <a:ext uri="{FF2B5EF4-FFF2-40B4-BE49-F238E27FC236}">
                  <a16:creationId xmlns:a16="http://schemas.microsoft.com/office/drawing/2014/main" id="{FF368DDE-97A1-4912-BAB7-0894924B92CF}"/>
                </a:ext>
              </a:extLst>
            </p:cNvPr>
            <p:cNvSpPr/>
            <p:nvPr/>
          </p:nvSpPr>
          <p:spPr>
            <a:xfrm rot="5400000" flipV="1">
              <a:off x="4593665" y="-2298529"/>
              <a:ext cx="475861" cy="768599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79">
              <a:extLst>
                <a:ext uri="{FF2B5EF4-FFF2-40B4-BE49-F238E27FC236}">
                  <a16:creationId xmlns:a16="http://schemas.microsoft.com/office/drawing/2014/main" id="{CB9DBE69-43BB-49C3-9BB4-B091DACBB7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8"/>
              <a:ext cx="7878964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坏家伙能够通过因特网将恶意软件放入你的计算机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5014ACD-A6FD-42E6-A36A-2944F8DB0770}"/>
              </a:ext>
            </a:extLst>
          </p:cNvPr>
          <p:cNvSpPr txBox="1"/>
          <p:nvPr/>
        </p:nvSpPr>
        <p:spPr>
          <a:xfrm>
            <a:off x="958889" y="2071764"/>
            <a:ext cx="1088101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恶意软件能够通过</a:t>
            </a:r>
            <a:r>
              <a:rPr kumimoji="1"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病毒、 蠕虫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或者</a:t>
            </a:r>
            <a:r>
              <a:rPr kumimoji="1"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特洛伊木马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进入你的计算机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间谍性质的恶意软件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能够记录你的击键、访问的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站点等等，并且能够将所搜集的信息向特定站点上传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受感染的主机将会成为</a:t>
            </a:r>
            <a:r>
              <a:rPr kumimoji="1"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僵尸网络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的成员，将会被投放垃圾信息或者用于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DDoS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攻击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恶意软件通常都是</a:t>
            </a:r>
            <a:r>
              <a:rPr kumimoji="1"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自我复制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从一台受感染的主机，自动寻觅路径进入更多的主机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82" name="Group 74">
            <a:extLst>
              <a:ext uri="{FF2B5EF4-FFF2-40B4-BE49-F238E27FC236}">
                <a16:creationId xmlns:a16="http://schemas.microsoft.com/office/drawing/2014/main" id="{DD913E54-83D9-4507-9BA3-E015FFB929E0}"/>
              </a:ext>
            </a:extLst>
          </p:cNvPr>
          <p:cNvGrpSpPr>
            <a:grpSpLocks/>
          </p:cNvGrpSpPr>
          <p:nvPr/>
        </p:nvGrpSpPr>
        <p:grpSpPr bwMode="auto">
          <a:xfrm>
            <a:off x="6415089" y="2420939"/>
            <a:ext cx="3641725" cy="3559175"/>
            <a:chOff x="2820" y="1549"/>
            <a:chExt cx="2294" cy="2242"/>
          </a:xfrm>
        </p:grpSpPr>
        <p:grpSp>
          <p:nvGrpSpPr>
            <p:cNvPr id="126983" name="Group 20">
              <a:extLst>
                <a:ext uri="{FF2B5EF4-FFF2-40B4-BE49-F238E27FC236}">
                  <a16:creationId xmlns:a16="http://schemas.microsoft.com/office/drawing/2014/main" id="{8313B524-16D8-455B-A942-96ED4ABE9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9" y="2155"/>
              <a:ext cx="233" cy="530"/>
              <a:chOff x="5086" y="1108"/>
              <a:chExt cx="198" cy="417"/>
            </a:xfrm>
          </p:grpSpPr>
          <p:sp>
            <p:nvSpPr>
              <p:cNvPr id="127019" name="AutoShape 8">
                <a:extLst>
                  <a:ext uri="{FF2B5EF4-FFF2-40B4-BE49-F238E27FC236}">
                    <a16:creationId xmlns:a16="http://schemas.microsoft.com/office/drawing/2014/main" id="{36086982-5DF9-49DD-B249-2C06EFD5C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6" y="1428"/>
                <a:ext cx="198" cy="97"/>
              </a:xfrm>
              <a:prstGeom prst="parallelogram">
                <a:avLst>
                  <a:gd name="adj" fmla="val 78635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7020" name="Rectangle 9">
                <a:extLst>
                  <a:ext uri="{FF2B5EF4-FFF2-40B4-BE49-F238E27FC236}">
                    <a16:creationId xmlns:a16="http://schemas.microsoft.com/office/drawing/2014/main" id="{5CD5998B-749E-4401-954B-8DB30EB9B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6" y="1111"/>
                <a:ext cx="91" cy="320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7021" name="Rectangle 10">
                <a:extLst>
                  <a:ext uri="{FF2B5EF4-FFF2-40B4-BE49-F238E27FC236}">
                    <a16:creationId xmlns:a16="http://schemas.microsoft.com/office/drawing/2014/main" id="{AF33285D-FA0B-4E36-951B-8DE01C7CD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7" y="1202"/>
                <a:ext cx="126" cy="320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7022" name="AutoShape 11">
                <a:extLst>
                  <a:ext uri="{FF2B5EF4-FFF2-40B4-BE49-F238E27FC236}">
                    <a16:creationId xmlns:a16="http://schemas.microsoft.com/office/drawing/2014/main" id="{D952BACB-F638-4294-92C6-C7224C6C6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6" y="1108"/>
                <a:ext cx="198" cy="97"/>
              </a:xfrm>
              <a:prstGeom prst="parallelogram">
                <a:avLst>
                  <a:gd name="adj" fmla="val 78635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7023" name="Line 12">
                <a:extLst>
                  <a:ext uri="{FF2B5EF4-FFF2-40B4-BE49-F238E27FC236}">
                    <a16:creationId xmlns:a16="http://schemas.microsoft.com/office/drawing/2014/main" id="{B1BD560B-90EE-4021-97A1-80FFC4BD5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4" y="1115"/>
                <a:ext cx="0" cy="3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024" name="Line 13">
                <a:extLst>
                  <a:ext uri="{FF2B5EF4-FFF2-40B4-BE49-F238E27FC236}">
                    <a16:creationId xmlns:a16="http://schemas.microsoft.com/office/drawing/2014/main" id="{0518F602-055C-439E-A7C1-74031E80F8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13" y="1428"/>
                <a:ext cx="71" cy="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025" name="Rectangle 14">
                <a:extLst>
                  <a:ext uri="{FF2B5EF4-FFF2-40B4-BE49-F238E27FC236}">
                    <a16:creationId xmlns:a16="http://schemas.microsoft.com/office/drawing/2014/main" id="{3F1B535F-3988-4532-99D6-21A71419A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1244"/>
                <a:ext cx="82" cy="18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7026" name="Rectangle 15">
                <a:extLst>
                  <a:ext uri="{FF2B5EF4-FFF2-40B4-BE49-F238E27FC236}">
                    <a16:creationId xmlns:a16="http://schemas.microsoft.com/office/drawing/2014/main" id="{B5B47C51-0311-48E9-A38B-2FE5AEF1E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5" y="1300"/>
                <a:ext cx="63" cy="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graphicFrame>
          <p:nvGraphicFramePr>
            <p:cNvPr id="126984" name="Object 19">
              <a:extLst>
                <a:ext uri="{FF2B5EF4-FFF2-40B4-BE49-F238E27FC236}">
                  <a16:creationId xmlns:a16="http://schemas.microsoft.com/office/drawing/2014/main" id="{AE52C61B-8CE4-4C94-B0CC-97750E9ECE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3" y="1549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126984" name="Object 19">
                          <a:extLst>
                            <a:ext uri="{FF2B5EF4-FFF2-40B4-BE49-F238E27FC236}">
                              <a16:creationId xmlns:a16="http://schemas.microsoft.com/office/drawing/2014/main" id="{AE52C61B-8CE4-4C94-B0CC-97750E9ECE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549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985" name="Text Box 21">
              <a:extLst>
                <a:ext uri="{FF2B5EF4-FFF2-40B4-BE49-F238E27FC236}">
                  <a16:creationId xmlns:a16="http://schemas.microsoft.com/office/drawing/2014/main" id="{15D28102-484E-481F-BA12-EFAB6420E7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" y="2644"/>
              <a:ext cx="4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目标</a:t>
              </a:r>
              <a:endPara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26986" name="Object 24">
              <a:extLst>
                <a:ext uri="{FF2B5EF4-FFF2-40B4-BE49-F238E27FC236}">
                  <a16:creationId xmlns:a16="http://schemas.microsoft.com/office/drawing/2014/main" id="{0B3CC2D7-6BA2-484A-88F3-2493B3B1E8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94" y="1633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126986" name="Object 24">
                          <a:extLst>
                            <a:ext uri="{FF2B5EF4-FFF2-40B4-BE49-F238E27FC236}">
                              <a16:creationId xmlns:a16="http://schemas.microsoft.com/office/drawing/2014/main" id="{0B3CC2D7-6BA2-484A-88F3-2493B3B1E8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4" y="1633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87" name="Object 43">
              <a:extLst>
                <a:ext uri="{FF2B5EF4-FFF2-40B4-BE49-F238E27FC236}">
                  <a16:creationId xmlns:a16="http://schemas.microsoft.com/office/drawing/2014/main" id="{87088F09-A677-40CE-A1B2-F80EBBFA70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74" y="1651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126987" name="Object 43">
                          <a:extLst>
                            <a:ext uri="{FF2B5EF4-FFF2-40B4-BE49-F238E27FC236}">
                              <a16:creationId xmlns:a16="http://schemas.microsoft.com/office/drawing/2014/main" id="{87088F09-A677-40CE-A1B2-F80EBBFA708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4" y="1651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88" name="Object 44">
              <a:extLst>
                <a:ext uri="{FF2B5EF4-FFF2-40B4-BE49-F238E27FC236}">
                  <a16:creationId xmlns:a16="http://schemas.microsoft.com/office/drawing/2014/main" id="{01E610C1-9491-45D0-8F6F-E03835A57A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3" y="2069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126988" name="Object 44">
                          <a:extLst>
                            <a:ext uri="{FF2B5EF4-FFF2-40B4-BE49-F238E27FC236}">
                              <a16:creationId xmlns:a16="http://schemas.microsoft.com/office/drawing/2014/main" id="{01E610C1-9491-45D0-8F6F-E03835A57A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2069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89" name="Object 45">
              <a:extLst>
                <a:ext uri="{FF2B5EF4-FFF2-40B4-BE49-F238E27FC236}">
                  <a16:creationId xmlns:a16="http://schemas.microsoft.com/office/drawing/2014/main" id="{14CB0DCA-7F63-4C93-A727-40BCC59D91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79" y="2070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Clip" r:id="rId8" imgW="1307263" imgH="1084139" progId="MS_ClipArt_Gallery.2">
                    <p:embed/>
                  </p:oleObj>
                </mc:Choice>
                <mc:Fallback>
                  <p:oleObj name="Clip" r:id="rId8" imgW="1307263" imgH="1084139" progId="MS_ClipArt_Gallery.2">
                    <p:embed/>
                    <p:pic>
                      <p:nvPicPr>
                        <p:cNvPr id="126989" name="Object 45">
                          <a:extLst>
                            <a:ext uri="{FF2B5EF4-FFF2-40B4-BE49-F238E27FC236}">
                              <a16:creationId xmlns:a16="http://schemas.microsoft.com/office/drawing/2014/main" id="{14CB0DCA-7F63-4C93-A727-40BCC59D91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9" y="2070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90" name="Object 46">
              <a:extLst>
                <a:ext uri="{FF2B5EF4-FFF2-40B4-BE49-F238E27FC236}">
                  <a16:creationId xmlns:a16="http://schemas.microsoft.com/office/drawing/2014/main" id="{72BEFB4D-B390-4F8B-851A-618879748B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3029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Clip" r:id="rId9" imgW="1307263" imgH="1084139" progId="MS_ClipArt_Gallery.2">
                    <p:embed/>
                  </p:oleObj>
                </mc:Choice>
                <mc:Fallback>
                  <p:oleObj name="Clip" r:id="rId9" imgW="1307263" imgH="1084139" progId="MS_ClipArt_Gallery.2">
                    <p:embed/>
                    <p:pic>
                      <p:nvPicPr>
                        <p:cNvPr id="126990" name="Object 46">
                          <a:extLst>
                            <a:ext uri="{FF2B5EF4-FFF2-40B4-BE49-F238E27FC236}">
                              <a16:creationId xmlns:a16="http://schemas.microsoft.com/office/drawing/2014/main" id="{72BEFB4D-B390-4F8B-851A-618879748B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3029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91" name="Object 47">
              <a:extLst>
                <a:ext uri="{FF2B5EF4-FFF2-40B4-BE49-F238E27FC236}">
                  <a16:creationId xmlns:a16="http://schemas.microsoft.com/office/drawing/2014/main" id="{3B5CBC4F-3EF0-488F-85E0-40799160D2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20" y="2096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Clip" r:id="rId10" imgW="1307263" imgH="1084139" progId="MS_ClipArt_Gallery.2">
                    <p:embed/>
                  </p:oleObj>
                </mc:Choice>
                <mc:Fallback>
                  <p:oleObj name="Clip" r:id="rId10" imgW="1307263" imgH="1084139" progId="MS_ClipArt_Gallery.2">
                    <p:embed/>
                    <p:pic>
                      <p:nvPicPr>
                        <p:cNvPr id="126991" name="Object 47">
                          <a:extLst>
                            <a:ext uri="{FF2B5EF4-FFF2-40B4-BE49-F238E27FC236}">
                              <a16:creationId xmlns:a16="http://schemas.microsoft.com/office/drawing/2014/main" id="{3B5CBC4F-3EF0-488F-85E0-40799160D2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0" y="2096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92" name="Object 48">
              <a:extLst>
                <a:ext uri="{FF2B5EF4-FFF2-40B4-BE49-F238E27FC236}">
                  <a16:creationId xmlns:a16="http://schemas.microsoft.com/office/drawing/2014/main" id="{90DEC23D-1F6A-405C-9430-8078EDB866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30" y="2558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Clip" r:id="rId11" imgW="1307263" imgH="1084139" progId="MS_ClipArt_Gallery.2">
                    <p:embed/>
                  </p:oleObj>
                </mc:Choice>
                <mc:Fallback>
                  <p:oleObj name="Clip" r:id="rId11" imgW="1307263" imgH="1084139" progId="MS_ClipArt_Gallery.2">
                    <p:embed/>
                    <p:pic>
                      <p:nvPicPr>
                        <p:cNvPr id="126992" name="Object 48">
                          <a:extLst>
                            <a:ext uri="{FF2B5EF4-FFF2-40B4-BE49-F238E27FC236}">
                              <a16:creationId xmlns:a16="http://schemas.microsoft.com/office/drawing/2014/main" id="{90DEC23D-1F6A-405C-9430-8078EDB8664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0" y="2558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93" name="Object 49">
              <a:extLst>
                <a:ext uri="{FF2B5EF4-FFF2-40B4-BE49-F238E27FC236}">
                  <a16:creationId xmlns:a16="http://schemas.microsoft.com/office/drawing/2014/main" id="{4B6C56CD-7CE2-420E-87F0-C5427ACB6B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45" y="2951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Clip" r:id="rId12" imgW="1307263" imgH="1084139" progId="MS_ClipArt_Gallery.2">
                    <p:embed/>
                  </p:oleObj>
                </mc:Choice>
                <mc:Fallback>
                  <p:oleObj name="Clip" r:id="rId12" imgW="1307263" imgH="1084139" progId="MS_ClipArt_Gallery.2">
                    <p:embed/>
                    <p:pic>
                      <p:nvPicPr>
                        <p:cNvPr id="126993" name="Object 49">
                          <a:extLst>
                            <a:ext uri="{FF2B5EF4-FFF2-40B4-BE49-F238E27FC236}">
                              <a16:creationId xmlns:a16="http://schemas.microsoft.com/office/drawing/2014/main" id="{4B6C56CD-7CE2-420E-87F0-C5427ACB6B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5" y="2951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94" name="Object 50">
              <a:extLst>
                <a:ext uri="{FF2B5EF4-FFF2-40B4-BE49-F238E27FC236}">
                  <a16:creationId xmlns:a16="http://schemas.microsoft.com/office/drawing/2014/main" id="{46A95D59-EB83-48BC-BD9D-08DD9DC81A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13" y="2506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Clip" r:id="rId13" imgW="1307263" imgH="1084139" progId="MS_ClipArt_Gallery.2">
                    <p:embed/>
                  </p:oleObj>
                </mc:Choice>
                <mc:Fallback>
                  <p:oleObj name="Clip" r:id="rId13" imgW="1307263" imgH="1084139" progId="MS_ClipArt_Gallery.2">
                    <p:embed/>
                    <p:pic>
                      <p:nvPicPr>
                        <p:cNvPr id="126994" name="Object 50">
                          <a:extLst>
                            <a:ext uri="{FF2B5EF4-FFF2-40B4-BE49-F238E27FC236}">
                              <a16:creationId xmlns:a16="http://schemas.microsoft.com/office/drawing/2014/main" id="{46A95D59-EB83-48BC-BD9D-08DD9DC81A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3" y="2506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95" name="Object 51">
              <a:extLst>
                <a:ext uri="{FF2B5EF4-FFF2-40B4-BE49-F238E27FC236}">
                  <a16:creationId xmlns:a16="http://schemas.microsoft.com/office/drawing/2014/main" id="{657A825A-9F40-4E57-8D29-E720643757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13" y="3196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Clip" r:id="rId14" imgW="1307263" imgH="1084139" progId="MS_ClipArt_Gallery.2">
                    <p:embed/>
                  </p:oleObj>
                </mc:Choice>
                <mc:Fallback>
                  <p:oleObj name="Clip" r:id="rId14" imgW="1307263" imgH="1084139" progId="MS_ClipArt_Gallery.2">
                    <p:embed/>
                    <p:pic>
                      <p:nvPicPr>
                        <p:cNvPr id="126995" name="Object 51">
                          <a:extLst>
                            <a:ext uri="{FF2B5EF4-FFF2-40B4-BE49-F238E27FC236}">
                              <a16:creationId xmlns:a16="http://schemas.microsoft.com/office/drawing/2014/main" id="{657A825A-9F40-4E57-8D29-E720643757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3" y="3196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96" name="Object 52">
              <a:extLst>
                <a:ext uri="{FF2B5EF4-FFF2-40B4-BE49-F238E27FC236}">
                  <a16:creationId xmlns:a16="http://schemas.microsoft.com/office/drawing/2014/main" id="{A590FEB5-84C9-4FC9-A322-A9B05325AD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19" y="3457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name="Clip" r:id="rId15" imgW="1307263" imgH="1084139" progId="MS_ClipArt_Gallery.2">
                    <p:embed/>
                  </p:oleObj>
                </mc:Choice>
                <mc:Fallback>
                  <p:oleObj name="Clip" r:id="rId15" imgW="1307263" imgH="1084139" progId="MS_ClipArt_Gallery.2">
                    <p:embed/>
                    <p:pic>
                      <p:nvPicPr>
                        <p:cNvPr id="126996" name="Object 52">
                          <a:extLst>
                            <a:ext uri="{FF2B5EF4-FFF2-40B4-BE49-F238E27FC236}">
                              <a16:creationId xmlns:a16="http://schemas.microsoft.com/office/drawing/2014/main" id="{A590FEB5-84C9-4FC9-A322-A9B05325AD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9" y="3457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97" name="Object 53">
              <a:extLst>
                <a:ext uri="{FF2B5EF4-FFF2-40B4-BE49-F238E27FC236}">
                  <a16:creationId xmlns:a16="http://schemas.microsoft.com/office/drawing/2014/main" id="{AE1B31AF-49B3-42EA-BD80-0D7F2D7F03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" y="3126"/>
            <a:ext cx="344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Clip" r:id="rId16" imgW="1307263" imgH="1084139" progId="MS_ClipArt_Gallery.2">
                    <p:embed/>
                  </p:oleObj>
                </mc:Choice>
                <mc:Fallback>
                  <p:oleObj name="Clip" r:id="rId16" imgW="1307263" imgH="1084139" progId="MS_ClipArt_Gallery.2">
                    <p:embed/>
                    <p:pic>
                      <p:nvPicPr>
                        <p:cNvPr id="126997" name="Object 53">
                          <a:extLst>
                            <a:ext uri="{FF2B5EF4-FFF2-40B4-BE49-F238E27FC236}">
                              <a16:creationId xmlns:a16="http://schemas.microsoft.com/office/drawing/2014/main" id="{AE1B31AF-49B3-42EA-BD80-0D7F2D7F036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" y="3126"/>
                          <a:ext cx="344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6998" name="Picture 7">
              <a:extLst>
                <a:ext uri="{FF2B5EF4-FFF2-40B4-BE49-F238E27FC236}">
                  <a16:creationId xmlns:a16="http://schemas.microsoft.com/office/drawing/2014/main" id="{226B4D16-D83E-421F-B324-051374F6F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" y="166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999" name="Picture 54">
              <a:extLst>
                <a:ext uri="{FF2B5EF4-FFF2-40B4-BE49-F238E27FC236}">
                  <a16:creationId xmlns:a16="http://schemas.microsoft.com/office/drawing/2014/main" id="{071F6A01-195E-4519-971C-0CE855F36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4" y="166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000" name="Picture 55">
              <a:extLst>
                <a:ext uri="{FF2B5EF4-FFF2-40B4-BE49-F238E27FC236}">
                  <a16:creationId xmlns:a16="http://schemas.microsoft.com/office/drawing/2014/main" id="{CD9DD171-ABB7-410F-B9E4-E719B8F5C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" y="21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001" name="Picture 56">
              <a:extLst>
                <a:ext uri="{FF2B5EF4-FFF2-40B4-BE49-F238E27FC236}">
                  <a16:creationId xmlns:a16="http://schemas.microsoft.com/office/drawing/2014/main" id="{6DE337C1-AD67-473E-9038-41F4B05A1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" y="254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002" name="Picture 57">
              <a:extLst>
                <a:ext uri="{FF2B5EF4-FFF2-40B4-BE49-F238E27FC236}">
                  <a16:creationId xmlns:a16="http://schemas.microsoft.com/office/drawing/2014/main" id="{1FEC71B5-786F-4239-B742-3459A7D39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" y="29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003" name="Picture 58">
              <a:extLst>
                <a:ext uri="{FF2B5EF4-FFF2-40B4-BE49-F238E27FC236}">
                  <a16:creationId xmlns:a16="http://schemas.microsoft.com/office/drawing/2014/main" id="{BBDB0F63-1B6F-4DC3-9D04-364B3352E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343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004" name="Picture 59">
              <a:extLst>
                <a:ext uri="{FF2B5EF4-FFF2-40B4-BE49-F238E27FC236}">
                  <a16:creationId xmlns:a16="http://schemas.microsoft.com/office/drawing/2014/main" id="{25B967F4-B76A-40B9-BD4C-D71F812AB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" y="305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005" name="Picture 60">
              <a:extLst>
                <a:ext uri="{FF2B5EF4-FFF2-40B4-BE49-F238E27FC236}">
                  <a16:creationId xmlns:a16="http://schemas.microsoft.com/office/drawing/2014/main" id="{4E149AFF-F9EE-46FB-B9EB-273E8E001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" y="208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006" name="Picture 61">
              <a:extLst>
                <a:ext uri="{FF2B5EF4-FFF2-40B4-BE49-F238E27FC236}">
                  <a16:creationId xmlns:a16="http://schemas.microsoft.com/office/drawing/2014/main" id="{59155C03-5134-4232-9BAB-0CC7C4A7A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" y="3141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007" name="Picture 62">
              <a:extLst>
                <a:ext uri="{FF2B5EF4-FFF2-40B4-BE49-F238E27FC236}">
                  <a16:creationId xmlns:a16="http://schemas.microsoft.com/office/drawing/2014/main" id="{CB7E1769-ACCF-483C-95CA-68FBA677C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" y="157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008" name="Line 63">
              <a:extLst>
                <a:ext uri="{FF2B5EF4-FFF2-40B4-BE49-F238E27FC236}">
                  <a16:creationId xmlns:a16="http://schemas.microsoft.com/office/drawing/2014/main" id="{9B439AF7-6E77-49DE-8F78-5846EEC175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0" y="2487"/>
              <a:ext cx="436" cy="166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009" name="Line 64">
              <a:extLst>
                <a:ext uri="{FF2B5EF4-FFF2-40B4-BE49-F238E27FC236}">
                  <a16:creationId xmlns:a16="http://schemas.microsoft.com/office/drawing/2014/main" id="{0A2457D8-88C0-43EA-94A8-CC4760429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3" y="2696"/>
              <a:ext cx="226" cy="32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010" name="Line 65">
              <a:extLst>
                <a:ext uri="{FF2B5EF4-FFF2-40B4-BE49-F238E27FC236}">
                  <a16:creationId xmlns:a16="http://schemas.microsoft.com/office/drawing/2014/main" id="{0A1EDA1B-8AA9-43FB-AA89-3E0020B71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67" y="2643"/>
              <a:ext cx="595" cy="456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011" name="Line 66">
              <a:extLst>
                <a:ext uri="{FF2B5EF4-FFF2-40B4-BE49-F238E27FC236}">
                  <a16:creationId xmlns:a16="http://schemas.microsoft.com/office/drawing/2014/main" id="{50CDEE5C-6C75-4BC0-8B4A-61AB4C8F0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5" y="1781"/>
              <a:ext cx="16" cy="46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012" name="Line 67">
              <a:extLst>
                <a:ext uri="{FF2B5EF4-FFF2-40B4-BE49-F238E27FC236}">
                  <a16:creationId xmlns:a16="http://schemas.microsoft.com/office/drawing/2014/main" id="{0F41039E-7516-4F78-926A-9735E3460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9" y="2237"/>
              <a:ext cx="473" cy="181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013" name="Line 68">
              <a:extLst>
                <a:ext uri="{FF2B5EF4-FFF2-40B4-BE49-F238E27FC236}">
                  <a16:creationId xmlns:a16="http://schemas.microsoft.com/office/drawing/2014/main" id="{2909BF4C-DF0E-4759-BB8E-EBE58229DE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309"/>
              <a:ext cx="879" cy="111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014" name="Line 69">
              <a:extLst>
                <a:ext uri="{FF2B5EF4-FFF2-40B4-BE49-F238E27FC236}">
                  <a16:creationId xmlns:a16="http://schemas.microsoft.com/office/drawing/2014/main" id="{0307F91D-3796-4D93-AF1B-6577CFE9C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9" y="2588"/>
              <a:ext cx="800" cy="649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015" name="Line 70">
              <a:extLst>
                <a:ext uri="{FF2B5EF4-FFF2-40B4-BE49-F238E27FC236}">
                  <a16:creationId xmlns:a16="http://schemas.microsoft.com/office/drawing/2014/main" id="{A5175C2B-BCBA-4486-9AF7-ED4098245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62" y="1849"/>
              <a:ext cx="352" cy="39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016" name="Line 71">
              <a:extLst>
                <a:ext uri="{FF2B5EF4-FFF2-40B4-BE49-F238E27FC236}">
                  <a16:creationId xmlns:a16="http://schemas.microsoft.com/office/drawing/2014/main" id="{7D73B0C0-CF59-4C6C-8BA1-A63CA8890A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4" y="2808"/>
              <a:ext cx="198" cy="65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017" name="Line 72">
              <a:extLst>
                <a:ext uri="{FF2B5EF4-FFF2-40B4-BE49-F238E27FC236}">
                  <a16:creationId xmlns:a16="http://schemas.microsoft.com/office/drawing/2014/main" id="{60EF58E9-177E-43BC-8663-4070F3138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2" y="1964"/>
              <a:ext cx="416" cy="258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018" name="Line 73">
              <a:extLst>
                <a:ext uri="{FF2B5EF4-FFF2-40B4-BE49-F238E27FC236}">
                  <a16:creationId xmlns:a16="http://schemas.microsoft.com/office/drawing/2014/main" id="{0E8516EB-1AD4-4119-9B0A-22B5B93B5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9" y="2514"/>
              <a:ext cx="419" cy="11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3409606-90F1-428A-AB88-26743E75764C}"/>
              </a:ext>
            </a:extLst>
          </p:cNvPr>
          <p:cNvGrpSpPr/>
          <p:nvPr/>
        </p:nvGrpSpPr>
        <p:grpSpPr>
          <a:xfrm>
            <a:off x="430213" y="0"/>
            <a:ext cx="5665787" cy="1428589"/>
            <a:chOff x="551030" y="-368704"/>
            <a:chExt cx="5665787" cy="1428589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A681E0F-BA96-42D2-82E5-539A95AFFB1A}"/>
                </a:ext>
              </a:extLst>
            </p:cNvPr>
            <p:cNvGrpSpPr/>
            <p:nvPr/>
          </p:nvGrpSpPr>
          <p:grpSpPr>
            <a:xfrm>
              <a:off x="1201631" y="303925"/>
              <a:ext cx="5015186" cy="675443"/>
              <a:chOff x="1839058" y="967769"/>
              <a:chExt cx="5015186" cy="675443"/>
            </a:xfrm>
          </p:grpSpPr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29DDC55F-1D87-4140-A887-FE7905DB6C89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53027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E1583ED9-7C80-4A3A-BAF0-48C480D7CF19}"/>
                  </a:ext>
                </a:extLst>
              </p:cNvPr>
              <p:cNvSpPr txBox="1"/>
              <p:nvPr/>
            </p:nvSpPr>
            <p:spPr>
              <a:xfrm>
                <a:off x="2640891" y="1084661"/>
                <a:ext cx="42133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攻击威胁下的网络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69A84140-D53A-4761-9F87-458C10C17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47656922-CC19-413F-99F4-10789CBA1092}"/>
              </a:ext>
            </a:extLst>
          </p:cNvPr>
          <p:cNvGrpSpPr/>
          <p:nvPr/>
        </p:nvGrpSpPr>
        <p:grpSpPr>
          <a:xfrm>
            <a:off x="515938" y="1514318"/>
            <a:ext cx="6651626" cy="526728"/>
            <a:chOff x="722008" y="1303131"/>
            <a:chExt cx="6351167" cy="502936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D8EDFE5-A23B-4229-8D51-B38D965DDB50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6214F0E7-B0CD-42B6-9092-919220B39893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8" name="平行四边形 67">
                <a:extLst>
                  <a:ext uri="{FF2B5EF4-FFF2-40B4-BE49-F238E27FC236}">
                    <a16:creationId xmlns:a16="http://schemas.microsoft.com/office/drawing/2014/main" id="{685A2022-14DD-4BC8-AA5C-9CF0C9C706D2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5" name="流程图: 手动输入 6">
              <a:extLst>
                <a:ext uri="{FF2B5EF4-FFF2-40B4-BE49-F238E27FC236}">
                  <a16:creationId xmlns:a16="http://schemas.microsoft.com/office/drawing/2014/main" id="{E47129F4-C0EC-494F-BC53-82A1EEF2E60A}"/>
                </a:ext>
              </a:extLst>
            </p:cNvPr>
            <p:cNvSpPr/>
            <p:nvPr/>
          </p:nvSpPr>
          <p:spPr>
            <a:xfrm rot="5400000" flipV="1">
              <a:off x="3744453" y="-1449315"/>
              <a:ext cx="475861" cy="598756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6" name="Text Box 79">
              <a:extLst>
                <a:ext uri="{FF2B5EF4-FFF2-40B4-BE49-F238E27FC236}">
                  <a16:creationId xmlns:a16="http://schemas.microsoft.com/office/drawing/2014/main" id="{245D3925-F302-4A85-8842-C3C9A26C88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8"/>
              <a:ext cx="5721939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坏家伙能够攻击服务器和网络基础设施</a:t>
              </a: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6F58BFDA-570E-4643-898A-759105311DCA}"/>
              </a:ext>
            </a:extLst>
          </p:cNvPr>
          <p:cNvSpPr txBox="1"/>
          <p:nvPr/>
        </p:nvSpPr>
        <p:spPr>
          <a:xfrm>
            <a:off x="1112267" y="2243605"/>
            <a:ext cx="48424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拒绝服务攻击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(DoS)</a:t>
            </a:r>
          </a:p>
          <a:p>
            <a:pPr marL="342900" indent="-342900">
              <a:lnSpc>
                <a:spcPct val="3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分布式拒绝服务攻击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(DDoS)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006" name="Object 18">
            <a:extLst>
              <a:ext uri="{FF2B5EF4-FFF2-40B4-BE49-F238E27FC236}">
                <a16:creationId xmlns:a16="http://schemas.microsoft.com/office/drawing/2014/main" id="{FB6365D5-F513-4CDF-B9AB-3992082265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191876" y="3302932"/>
          <a:ext cx="6683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ClipArt" r:id="rId3" imgW="1307263" imgH="1084139" progId="MS_ClipArt_Gallery.2">
                  <p:embed/>
                </p:oleObj>
              </mc:Choice>
              <mc:Fallback>
                <p:oleObj name="ClipArt" r:id="rId3" imgW="1307263" imgH="1084139" progId="MS_ClipArt_Gallery.2">
                  <p:embed/>
                  <p:pic>
                    <p:nvPicPr>
                      <p:cNvPr id="128006" name="Object 18">
                        <a:extLst>
                          <a:ext uri="{FF2B5EF4-FFF2-40B4-BE49-F238E27FC236}">
                            <a16:creationId xmlns:a16="http://schemas.microsoft.com/office/drawing/2014/main" id="{FB6365D5-F513-4CDF-B9AB-3992082265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76" y="3302932"/>
                        <a:ext cx="66833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8007" name="Group 19">
            <a:extLst>
              <a:ext uri="{FF2B5EF4-FFF2-40B4-BE49-F238E27FC236}">
                <a16:creationId xmlns:a16="http://schemas.microsoft.com/office/drawing/2014/main" id="{80984E12-9086-4A66-B744-E1D6CC339F76}"/>
              </a:ext>
            </a:extLst>
          </p:cNvPr>
          <p:cNvGrpSpPr>
            <a:grpSpLocks/>
          </p:cNvGrpSpPr>
          <p:nvPr/>
        </p:nvGrpSpPr>
        <p:grpSpPr bwMode="auto">
          <a:xfrm>
            <a:off x="6802438" y="1872593"/>
            <a:ext cx="384175" cy="723900"/>
            <a:chOff x="4180" y="783"/>
            <a:chExt cx="150" cy="307"/>
          </a:xfrm>
        </p:grpSpPr>
        <p:sp>
          <p:nvSpPr>
            <p:cNvPr id="128039" name="AutoShape 20">
              <a:extLst>
                <a:ext uri="{FF2B5EF4-FFF2-40B4-BE49-F238E27FC236}">
                  <a16:creationId xmlns:a16="http://schemas.microsoft.com/office/drawing/2014/main" id="{ED8611C2-BB0F-412D-9FA3-BB81998D2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8040" name="Rectangle 21">
              <a:extLst>
                <a:ext uri="{FF2B5EF4-FFF2-40B4-BE49-F238E27FC236}">
                  <a16:creationId xmlns:a16="http://schemas.microsoft.com/office/drawing/2014/main" id="{15CBE1BC-EE31-4696-A422-8D093883D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8041" name="Rectangle 22">
              <a:extLst>
                <a:ext uri="{FF2B5EF4-FFF2-40B4-BE49-F238E27FC236}">
                  <a16:creationId xmlns:a16="http://schemas.microsoft.com/office/drawing/2014/main" id="{DA5695CC-6CCF-49E7-BEED-738563F59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8042" name="AutoShape 23">
              <a:extLst>
                <a:ext uri="{FF2B5EF4-FFF2-40B4-BE49-F238E27FC236}">
                  <a16:creationId xmlns:a16="http://schemas.microsoft.com/office/drawing/2014/main" id="{C0E9AB96-1D57-4CA5-86D5-757363F29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8043" name="Line 24">
              <a:extLst>
                <a:ext uri="{FF2B5EF4-FFF2-40B4-BE49-F238E27FC236}">
                  <a16:creationId xmlns:a16="http://schemas.microsoft.com/office/drawing/2014/main" id="{3110A6A4-78B5-46D0-9E78-DCAA92A1FD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44" name="Line 25">
              <a:extLst>
                <a:ext uri="{FF2B5EF4-FFF2-40B4-BE49-F238E27FC236}">
                  <a16:creationId xmlns:a16="http://schemas.microsoft.com/office/drawing/2014/main" id="{78092729-DD02-4BE0-9805-942B06EE1A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45" name="Rectangle 26">
              <a:extLst>
                <a:ext uri="{FF2B5EF4-FFF2-40B4-BE49-F238E27FC236}">
                  <a16:creationId xmlns:a16="http://schemas.microsoft.com/office/drawing/2014/main" id="{69D04D27-0C8C-481F-A987-49084F6E2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8046" name="Rectangle 27">
              <a:extLst>
                <a:ext uri="{FF2B5EF4-FFF2-40B4-BE49-F238E27FC236}">
                  <a16:creationId xmlns:a16="http://schemas.microsoft.com/office/drawing/2014/main" id="{2C573561-E1AE-48F7-A2FC-A0B0732C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</p:grpSp>
      <p:grpSp>
        <p:nvGrpSpPr>
          <p:cNvPr id="128008" name="Group 28">
            <a:extLst>
              <a:ext uri="{FF2B5EF4-FFF2-40B4-BE49-F238E27FC236}">
                <a16:creationId xmlns:a16="http://schemas.microsoft.com/office/drawing/2014/main" id="{CBC182D8-453D-491E-9CF0-A0E7656E8B74}"/>
              </a:ext>
            </a:extLst>
          </p:cNvPr>
          <p:cNvGrpSpPr>
            <a:grpSpLocks/>
          </p:cNvGrpSpPr>
          <p:nvPr/>
        </p:nvGrpSpPr>
        <p:grpSpPr bwMode="auto">
          <a:xfrm>
            <a:off x="7756526" y="3363256"/>
            <a:ext cx="642937" cy="328612"/>
            <a:chOff x="3600" y="219"/>
            <a:chExt cx="360" cy="175"/>
          </a:xfrm>
        </p:grpSpPr>
        <p:sp>
          <p:nvSpPr>
            <p:cNvPr id="128026" name="Oval 29">
              <a:extLst>
                <a:ext uri="{FF2B5EF4-FFF2-40B4-BE49-F238E27FC236}">
                  <a16:creationId xmlns:a16="http://schemas.microsoft.com/office/drawing/2014/main" id="{3F172D6E-923C-43FE-B418-235909FD3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8027" name="Line 30">
              <a:extLst>
                <a:ext uri="{FF2B5EF4-FFF2-40B4-BE49-F238E27FC236}">
                  <a16:creationId xmlns:a16="http://schemas.microsoft.com/office/drawing/2014/main" id="{F85F156E-8743-4A42-935E-D146B00FA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8" name="Line 31">
              <a:extLst>
                <a:ext uri="{FF2B5EF4-FFF2-40B4-BE49-F238E27FC236}">
                  <a16:creationId xmlns:a16="http://schemas.microsoft.com/office/drawing/2014/main" id="{3795FA51-1864-455B-B6F0-31B495630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9" name="Rectangle 32">
              <a:extLst>
                <a:ext uri="{FF2B5EF4-FFF2-40B4-BE49-F238E27FC236}">
                  <a16:creationId xmlns:a16="http://schemas.microsoft.com/office/drawing/2014/main" id="{47894467-B461-4E98-9D8D-4C840B323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8030" name="Oval 33">
              <a:extLst>
                <a:ext uri="{FF2B5EF4-FFF2-40B4-BE49-F238E27FC236}">
                  <a16:creationId xmlns:a16="http://schemas.microsoft.com/office/drawing/2014/main" id="{178D8D80-D7B2-4E3F-A4D6-AB2C1E31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grpSp>
          <p:nvGrpSpPr>
            <p:cNvPr id="128031" name="Group 34">
              <a:extLst>
                <a:ext uri="{FF2B5EF4-FFF2-40B4-BE49-F238E27FC236}">
                  <a16:creationId xmlns:a16="http://schemas.microsoft.com/office/drawing/2014/main" id="{51D20BC9-68F8-4800-9F75-540B53BBF2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8036" name="Line 35">
                <a:extLst>
                  <a:ext uri="{FF2B5EF4-FFF2-40B4-BE49-F238E27FC236}">
                    <a16:creationId xmlns:a16="http://schemas.microsoft.com/office/drawing/2014/main" id="{ED38382A-200E-4602-8CC7-B07C5CE54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37" name="Line 36">
                <a:extLst>
                  <a:ext uri="{FF2B5EF4-FFF2-40B4-BE49-F238E27FC236}">
                    <a16:creationId xmlns:a16="http://schemas.microsoft.com/office/drawing/2014/main" id="{35F4E055-6D1F-4DBD-8411-DF18EEC5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38" name="Line 37">
                <a:extLst>
                  <a:ext uri="{FF2B5EF4-FFF2-40B4-BE49-F238E27FC236}">
                    <a16:creationId xmlns:a16="http://schemas.microsoft.com/office/drawing/2014/main" id="{AEFAB17A-E724-470E-98AF-991AB2A01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8032" name="Group 38">
              <a:extLst>
                <a:ext uri="{FF2B5EF4-FFF2-40B4-BE49-F238E27FC236}">
                  <a16:creationId xmlns:a16="http://schemas.microsoft.com/office/drawing/2014/main" id="{BEE1946D-C727-4CB8-A3E6-17AD1C144A5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8033" name="Line 39">
                <a:extLst>
                  <a:ext uri="{FF2B5EF4-FFF2-40B4-BE49-F238E27FC236}">
                    <a16:creationId xmlns:a16="http://schemas.microsoft.com/office/drawing/2014/main" id="{E9F7C5E8-960E-406C-BEBD-9C589A7B9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34" name="Line 40">
                <a:extLst>
                  <a:ext uri="{FF2B5EF4-FFF2-40B4-BE49-F238E27FC236}">
                    <a16:creationId xmlns:a16="http://schemas.microsoft.com/office/drawing/2014/main" id="{FC49D348-C04C-48EA-A077-285D8C9B5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35" name="Line 41">
                <a:extLst>
                  <a:ext uri="{FF2B5EF4-FFF2-40B4-BE49-F238E27FC236}">
                    <a16:creationId xmlns:a16="http://schemas.microsoft.com/office/drawing/2014/main" id="{7873FB35-D2FF-4500-8E9D-5DE27E291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28009" name="Object 42">
            <a:extLst>
              <a:ext uri="{FF2B5EF4-FFF2-40B4-BE49-F238E27FC236}">
                <a16:creationId xmlns:a16="http://schemas.microsoft.com/office/drawing/2014/main" id="{77024252-CF30-4B4C-B0D2-15523F2940B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334501" y="1934507"/>
          <a:ext cx="6683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ClipArt" r:id="rId5" imgW="1307263" imgH="1084139" progId="MS_ClipArt_Gallery.2">
                  <p:embed/>
                </p:oleObj>
              </mc:Choice>
              <mc:Fallback>
                <p:oleObj name="ClipArt" r:id="rId5" imgW="1307263" imgH="1084139" progId="MS_ClipArt_Gallery.2">
                  <p:embed/>
                  <p:pic>
                    <p:nvPicPr>
                      <p:cNvPr id="128009" name="Object 42">
                        <a:extLst>
                          <a:ext uri="{FF2B5EF4-FFF2-40B4-BE49-F238E27FC236}">
                            <a16:creationId xmlns:a16="http://schemas.microsoft.com/office/drawing/2014/main" id="{77024252-CF30-4B4C-B0D2-15523F2940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1" y="1934507"/>
                        <a:ext cx="66833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10" name="Freeform 43">
            <a:extLst>
              <a:ext uri="{FF2B5EF4-FFF2-40B4-BE49-F238E27FC236}">
                <a16:creationId xmlns:a16="http://schemas.microsoft.com/office/drawing/2014/main" id="{FE9BCB0F-73C4-4794-8318-7B39488F0536}"/>
              </a:ext>
            </a:extLst>
          </p:cNvPr>
          <p:cNvSpPr>
            <a:spLocks/>
          </p:cNvSpPr>
          <p:nvPr/>
        </p:nvSpPr>
        <p:spPr bwMode="auto">
          <a:xfrm>
            <a:off x="6902451" y="2598081"/>
            <a:ext cx="4587875" cy="728662"/>
          </a:xfrm>
          <a:custGeom>
            <a:avLst/>
            <a:gdLst>
              <a:gd name="T0" fmla="*/ 2147483646 w 2620"/>
              <a:gd name="T1" fmla="*/ 0 h 459"/>
              <a:gd name="T2" fmla="*/ 0 w 2620"/>
              <a:gd name="T3" fmla="*/ 2147483646 h 459"/>
              <a:gd name="T4" fmla="*/ 2147483646 w 2620"/>
              <a:gd name="T5" fmla="*/ 2147483646 h 459"/>
              <a:gd name="T6" fmla="*/ 2147483646 w 2620"/>
              <a:gd name="T7" fmla="*/ 2147483646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1" name="Freeform 44">
            <a:extLst>
              <a:ext uri="{FF2B5EF4-FFF2-40B4-BE49-F238E27FC236}">
                <a16:creationId xmlns:a16="http://schemas.microsoft.com/office/drawing/2014/main" id="{B9216819-6C49-47F7-BD71-9586A00593BE}"/>
              </a:ext>
            </a:extLst>
          </p:cNvPr>
          <p:cNvSpPr>
            <a:spLocks/>
          </p:cNvSpPr>
          <p:nvPr/>
        </p:nvSpPr>
        <p:spPr bwMode="auto">
          <a:xfrm>
            <a:off x="9734550" y="2467907"/>
            <a:ext cx="4762" cy="522287"/>
          </a:xfrm>
          <a:custGeom>
            <a:avLst/>
            <a:gdLst>
              <a:gd name="T0" fmla="*/ 0 w 3"/>
              <a:gd name="T1" fmla="*/ 2147483646 h 329"/>
              <a:gd name="T2" fmla="*/ 2147483646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2" name="Line 45">
            <a:extLst>
              <a:ext uri="{FF2B5EF4-FFF2-40B4-BE49-F238E27FC236}">
                <a16:creationId xmlns:a16="http://schemas.microsoft.com/office/drawing/2014/main" id="{837D930A-CDE8-4074-8A91-225A2C4EC7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990193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3" name="Line 46">
            <a:extLst>
              <a:ext uri="{FF2B5EF4-FFF2-40B4-BE49-F238E27FC236}">
                <a16:creationId xmlns:a16="http://schemas.microsoft.com/office/drawing/2014/main" id="{AD26AE3B-0926-416F-975F-13117029D7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96250" y="3701393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4" name="Text Box 47">
            <a:extLst>
              <a:ext uri="{FF2B5EF4-FFF2-40B4-BE49-F238E27FC236}">
                <a16:creationId xmlns:a16="http://schemas.microsoft.com/office/drawing/2014/main" id="{BBC9FF0C-3B9A-485A-ADA1-A261820C3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8" y="1886881"/>
            <a:ext cx="339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cs typeface="Arial" panose="020B0604020202020204" pitchFamily="34" charset="0"/>
              </a:rPr>
              <a:t>A</a:t>
            </a:r>
          </a:p>
        </p:txBody>
      </p:sp>
      <p:sp>
        <p:nvSpPr>
          <p:cNvPr id="128015" name="Text Box 48">
            <a:extLst>
              <a:ext uri="{FF2B5EF4-FFF2-40B4-BE49-F238E27FC236}">
                <a16:creationId xmlns:a16="http://schemas.microsoft.com/office/drawing/2014/main" id="{8467B299-A839-4137-9677-C015F688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3862" y="3350556"/>
            <a:ext cx="338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cs typeface="Arial" panose="020B0604020202020204" pitchFamily="34" charset="0"/>
              </a:rPr>
              <a:t>B</a:t>
            </a:r>
          </a:p>
        </p:txBody>
      </p:sp>
      <p:sp>
        <p:nvSpPr>
          <p:cNvPr id="128016" name="Text Box 49">
            <a:extLst>
              <a:ext uri="{FF2B5EF4-FFF2-40B4-BE49-F238E27FC236}">
                <a16:creationId xmlns:a16="http://schemas.microsoft.com/office/drawing/2014/main" id="{8D2EC1AD-92CC-4B13-9036-FC4FFAFF1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2038" y="1864656"/>
            <a:ext cx="352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28017" name="Group 50">
            <a:extLst>
              <a:ext uri="{FF2B5EF4-FFF2-40B4-BE49-F238E27FC236}">
                <a16:creationId xmlns:a16="http://schemas.microsoft.com/office/drawing/2014/main" id="{B6263581-91D4-4F52-83BA-4AB9518E446A}"/>
              </a:ext>
            </a:extLst>
          </p:cNvPr>
          <p:cNvGrpSpPr>
            <a:grpSpLocks/>
          </p:cNvGrpSpPr>
          <p:nvPr/>
        </p:nvGrpSpPr>
        <p:grpSpPr bwMode="auto">
          <a:xfrm>
            <a:off x="8731251" y="3117193"/>
            <a:ext cx="2295525" cy="336550"/>
            <a:chOff x="2418" y="3342"/>
            <a:chExt cx="1446" cy="212"/>
          </a:xfrm>
        </p:grpSpPr>
        <p:sp>
          <p:nvSpPr>
            <p:cNvPr id="128021" name="Rectangle 51">
              <a:extLst>
                <a:ext uri="{FF2B5EF4-FFF2-40B4-BE49-F238E27FC236}">
                  <a16:creationId xmlns:a16="http://schemas.microsoft.com/office/drawing/2014/main" id="{244D7EFD-923D-4E82-9F07-247BAA5F4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8022" name="Line 52">
              <a:extLst>
                <a:ext uri="{FF2B5EF4-FFF2-40B4-BE49-F238E27FC236}">
                  <a16:creationId xmlns:a16="http://schemas.microsoft.com/office/drawing/2014/main" id="{AA28829F-98C0-4F75-B7AF-3EABDDFBA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3" name="Line 53">
              <a:extLst>
                <a:ext uri="{FF2B5EF4-FFF2-40B4-BE49-F238E27FC236}">
                  <a16:creationId xmlns:a16="http://schemas.microsoft.com/office/drawing/2014/main" id="{FFE9D285-FA3D-40F1-967D-45AFBDEED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4" name="Line 54">
              <a:extLst>
                <a:ext uri="{FF2B5EF4-FFF2-40B4-BE49-F238E27FC236}">
                  <a16:creationId xmlns:a16="http://schemas.microsoft.com/office/drawing/2014/main" id="{DBBD625F-BC91-4FA4-84DC-BC2CB1E59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5" name="Text Box 55">
              <a:extLst>
                <a:ext uri="{FF2B5EF4-FFF2-40B4-BE49-F238E27FC236}">
                  <a16:creationId xmlns:a16="http://schemas.microsoft.com/office/drawing/2014/main" id="{5F10CD7A-6B08-418A-863F-5F2B62F4A5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cs typeface="Arial" panose="020B0604020202020204" pitchFamily="34" charset="0"/>
                </a:rPr>
                <a:t>src:B dest:A     payload</a:t>
              </a:r>
            </a:p>
          </p:txBody>
        </p:sp>
      </p:grpSp>
      <p:sp>
        <p:nvSpPr>
          <p:cNvPr id="128018" name="Freeform 56">
            <a:extLst>
              <a:ext uri="{FF2B5EF4-FFF2-40B4-BE49-F238E27FC236}">
                <a16:creationId xmlns:a16="http://schemas.microsoft.com/office/drawing/2014/main" id="{E981FED8-F8C2-4C54-967F-8C2E0AA3722A}"/>
              </a:ext>
            </a:extLst>
          </p:cNvPr>
          <p:cNvSpPr>
            <a:spLocks/>
          </p:cNvSpPr>
          <p:nvPr/>
        </p:nvSpPr>
        <p:spPr bwMode="auto">
          <a:xfrm>
            <a:off x="8699500" y="3072743"/>
            <a:ext cx="2635250" cy="241300"/>
          </a:xfrm>
          <a:custGeom>
            <a:avLst/>
            <a:gdLst>
              <a:gd name="T0" fmla="*/ 2147483646 w 1660"/>
              <a:gd name="T1" fmla="*/ 2147483646 h 152"/>
              <a:gd name="T2" fmla="*/ 2147483646 w 1660"/>
              <a:gd name="T3" fmla="*/ 0 h 152"/>
              <a:gd name="T4" fmla="*/ 0 w 1660"/>
              <a:gd name="T5" fmla="*/ 2147483646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19" name="Line 57">
            <a:extLst>
              <a:ext uri="{FF2B5EF4-FFF2-40B4-BE49-F238E27FC236}">
                <a16:creationId xmlns:a16="http://schemas.microsoft.com/office/drawing/2014/main" id="{C8B6530A-A6F7-459E-B2CC-D6AB6E0AA5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42500" y="2469493"/>
            <a:ext cx="0" cy="6032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28020" name="Picture 60">
            <a:extLst>
              <a:ext uri="{FF2B5EF4-FFF2-40B4-BE49-F238E27FC236}">
                <a16:creationId xmlns:a16="http://schemas.microsoft.com/office/drawing/2014/main" id="{6F027559-63E2-49B1-8389-FF20F00C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512" y="1931331"/>
            <a:ext cx="47148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0D425C01-DE9E-404A-BAA2-CB979EDA5240}"/>
              </a:ext>
            </a:extLst>
          </p:cNvPr>
          <p:cNvGrpSpPr/>
          <p:nvPr/>
        </p:nvGrpSpPr>
        <p:grpSpPr>
          <a:xfrm>
            <a:off x="430213" y="0"/>
            <a:ext cx="5665787" cy="1428589"/>
            <a:chOff x="551030" y="-368704"/>
            <a:chExt cx="5665787" cy="1428589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0D40315-1C29-4F5D-855F-6637119DB1A1}"/>
                </a:ext>
              </a:extLst>
            </p:cNvPr>
            <p:cNvGrpSpPr/>
            <p:nvPr/>
          </p:nvGrpSpPr>
          <p:grpSpPr>
            <a:xfrm>
              <a:off x="1201631" y="303925"/>
              <a:ext cx="5015186" cy="675443"/>
              <a:chOff x="1839058" y="967769"/>
              <a:chExt cx="5015186" cy="675443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C9F73142-50BB-4724-AE75-BFE60761DDE6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53027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0BEF171-2B55-44D5-96C7-C53FC2478996}"/>
                  </a:ext>
                </a:extLst>
              </p:cNvPr>
              <p:cNvSpPr txBox="1"/>
              <p:nvPr/>
            </p:nvSpPr>
            <p:spPr>
              <a:xfrm>
                <a:off x="2640891" y="1084661"/>
                <a:ext cx="42133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攻击威胁下的网络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56F6EC6B-F79E-42E3-9FB5-509B0E6E8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AE91BE4-4526-465F-B3C1-4062DAA1A855}"/>
              </a:ext>
            </a:extLst>
          </p:cNvPr>
          <p:cNvGrpSpPr/>
          <p:nvPr/>
        </p:nvGrpSpPr>
        <p:grpSpPr>
          <a:xfrm>
            <a:off x="515938" y="1514318"/>
            <a:ext cx="4020743" cy="526728"/>
            <a:chOff x="722008" y="1303131"/>
            <a:chExt cx="3839123" cy="502936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AAAC73AC-4301-40CC-A0B9-130892483102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58" name="平行四边形 57">
                <a:extLst>
                  <a:ext uri="{FF2B5EF4-FFF2-40B4-BE49-F238E27FC236}">
                    <a16:creationId xmlns:a16="http://schemas.microsoft.com/office/drawing/2014/main" id="{783A28CE-1AF6-4FDD-914D-442842DD6D3F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59" name="平行四边形 58">
                <a:extLst>
                  <a:ext uri="{FF2B5EF4-FFF2-40B4-BE49-F238E27FC236}">
                    <a16:creationId xmlns:a16="http://schemas.microsoft.com/office/drawing/2014/main" id="{2FAA22AF-CE1F-4DD5-8C18-E32BF6261588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6" name="流程图: 手动输入 6">
              <a:extLst>
                <a:ext uri="{FF2B5EF4-FFF2-40B4-BE49-F238E27FC236}">
                  <a16:creationId xmlns:a16="http://schemas.microsoft.com/office/drawing/2014/main" id="{D6AE439C-D7BA-4FE3-989E-F6A9472AC645}"/>
                </a:ext>
              </a:extLst>
            </p:cNvPr>
            <p:cNvSpPr/>
            <p:nvPr/>
          </p:nvSpPr>
          <p:spPr>
            <a:xfrm rot="5400000" flipV="1">
              <a:off x="2536935" y="-241797"/>
              <a:ext cx="475861" cy="357253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7" name="Text Box 79">
              <a:extLst>
                <a:ext uri="{FF2B5EF4-FFF2-40B4-BE49-F238E27FC236}">
                  <a16:creationId xmlns:a16="http://schemas.microsoft.com/office/drawing/2014/main" id="{6367E20D-7ACB-4D61-A10B-9C592B586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8"/>
              <a:ext cx="3209894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坏家伙能够嗅探分组</a:t>
              </a: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D06BCC64-9782-4FC6-B891-FFCDAC46E41B}"/>
              </a:ext>
            </a:extLst>
          </p:cNvPr>
          <p:cNvSpPr txBox="1"/>
          <p:nvPr/>
        </p:nvSpPr>
        <p:spPr>
          <a:xfrm>
            <a:off x="1080814" y="2133902"/>
            <a:ext cx="56063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广播介质（共享式的以太网、无线网）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通过多种接口读取并记录通过的所有数据包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1E584AB-930E-4F82-BE91-488120C96235}"/>
              </a:ext>
            </a:extLst>
          </p:cNvPr>
          <p:cNvSpPr txBox="1"/>
          <p:nvPr/>
        </p:nvSpPr>
        <p:spPr>
          <a:xfrm>
            <a:off x="1077808" y="3513799"/>
            <a:ext cx="6096000" cy="499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Sniffer Pro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WireShark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8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8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8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8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8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8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8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10" grpId="0" animBg="1"/>
      <p:bldP spid="128011" grpId="0" animBg="1"/>
      <p:bldP spid="128012" grpId="0" animBg="1"/>
      <p:bldP spid="128013" grpId="0" animBg="1"/>
      <p:bldP spid="128014" grpId="0"/>
      <p:bldP spid="128015" grpId="0"/>
      <p:bldP spid="128016" grpId="0"/>
      <p:bldP spid="128018" grpId="0" animBg="1"/>
      <p:bldP spid="128019" grpId="0" animBg="1"/>
      <p:bldP spid="60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030" name="Object 45">
            <a:extLst>
              <a:ext uri="{FF2B5EF4-FFF2-40B4-BE49-F238E27FC236}">
                <a16:creationId xmlns:a16="http://schemas.microsoft.com/office/drawing/2014/main" id="{8CD792D2-E5AC-4244-9CEE-54EEA51161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5914" y="3941764"/>
          <a:ext cx="6683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ClipArt" r:id="rId3" imgW="1307263" imgH="1084139" progId="MS_ClipArt_Gallery.2">
                  <p:embed/>
                </p:oleObj>
              </mc:Choice>
              <mc:Fallback>
                <p:oleObj name="ClipArt" r:id="rId3" imgW="1307263" imgH="1084139" progId="MS_ClipArt_Gallery.2">
                  <p:embed/>
                  <p:pic>
                    <p:nvPicPr>
                      <p:cNvPr id="129030" name="Object 45">
                        <a:extLst>
                          <a:ext uri="{FF2B5EF4-FFF2-40B4-BE49-F238E27FC236}">
                            <a16:creationId xmlns:a16="http://schemas.microsoft.com/office/drawing/2014/main" id="{8CD792D2-E5AC-4244-9CEE-54EEA51161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5914" y="3941764"/>
                        <a:ext cx="66833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9031" name="Group 46">
            <a:extLst>
              <a:ext uri="{FF2B5EF4-FFF2-40B4-BE49-F238E27FC236}">
                <a16:creationId xmlns:a16="http://schemas.microsoft.com/office/drawing/2014/main" id="{923E3170-CA41-4F51-AEA0-13043D38E47E}"/>
              </a:ext>
            </a:extLst>
          </p:cNvPr>
          <p:cNvGrpSpPr>
            <a:grpSpLocks/>
          </p:cNvGrpSpPr>
          <p:nvPr/>
        </p:nvGrpSpPr>
        <p:grpSpPr bwMode="auto">
          <a:xfrm>
            <a:off x="3546476" y="2511425"/>
            <a:ext cx="384175" cy="723900"/>
            <a:chOff x="4180" y="783"/>
            <a:chExt cx="150" cy="307"/>
          </a:xfrm>
        </p:grpSpPr>
        <p:sp>
          <p:nvSpPr>
            <p:cNvPr id="129062" name="AutoShape 47">
              <a:extLst>
                <a:ext uri="{FF2B5EF4-FFF2-40B4-BE49-F238E27FC236}">
                  <a16:creationId xmlns:a16="http://schemas.microsoft.com/office/drawing/2014/main" id="{DD105DAD-546E-4E82-A9A9-CC12A0F9C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9063" name="Rectangle 48">
              <a:extLst>
                <a:ext uri="{FF2B5EF4-FFF2-40B4-BE49-F238E27FC236}">
                  <a16:creationId xmlns:a16="http://schemas.microsoft.com/office/drawing/2014/main" id="{19E41024-0B10-4F78-810F-DCD030385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9064" name="Rectangle 49">
              <a:extLst>
                <a:ext uri="{FF2B5EF4-FFF2-40B4-BE49-F238E27FC236}">
                  <a16:creationId xmlns:a16="http://schemas.microsoft.com/office/drawing/2014/main" id="{D1955F4D-7D3A-42B1-BFA3-3127AA1E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9065" name="AutoShape 50">
              <a:extLst>
                <a:ext uri="{FF2B5EF4-FFF2-40B4-BE49-F238E27FC236}">
                  <a16:creationId xmlns:a16="http://schemas.microsoft.com/office/drawing/2014/main" id="{7A5132EE-360C-4022-94D6-D62A29E3A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9066" name="Line 51">
              <a:extLst>
                <a:ext uri="{FF2B5EF4-FFF2-40B4-BE49-F238E27FC236}">
                  <a16:creationId xmlns:a16="http://schemas.microsoft.com/office/drawing/2014/main" id="{0EE9FFE0-0896-45B4-B0D7-BF1CFAF454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67" name="Line 52">
              <a:extLst>
                <a:ext uri="{FF2B5EF4-FFF2-40B4-BE49-F238E27FC236}">
                  <a16:creationId xmlns:a16="http://schemas.microsoft.com/office/drawing/2014/main" id="{BBD2F747-8FB2-4244-B97A-66F79AF969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68" name="Rectangle 53">
              <a:extLst>
                <a:ext uri="{FF2B5EF4-FFF2-40B4-BE49-F238E27FC236}">
                  <a16:creationId xmlns:a16="http://schemas.microsoft.com/office/drawing/2014/main" id="{1952EE1B-6550-4693-8694-275618D20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9069" name="Rectangle 54">
              <a:extLst>
                <a:ext uri="{FF2B5EF4-FFF2-40B4-BE49-F238E27FC236}">
                  <a16:creationId xmlns:a16="http://schemas.microsoft.com/office/drawing/2014/main" id="{619309D8-05AF-4E00-A2B7-B1585C0ED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</p:grpSp>
      <p:grpSp>
        <p:nvGrpSpPr>
          <p:cNvPr id="129032" name="Group 55">
            <a:extLst>
              <a:ext uri="{FF2B5EF4-FFF2-40B4-BE49-F238E27FC236}">
                <a16:creationId xmlns:a16="http://schemas.microsoft.com/office/drawing/2014/main" id="{6EE72548-7FE0-4DCB-BD02-D4DB0BD9875D}"/>
              </a:ext>
            </a:extLst>
          </p:cNvPr>
          <p:cNvGrpSpPr>
            <a:grpSpLocks/>
          </p:cNvGrpSpPr>
          <p:nvPr/>
        </p:nvGrpSpPr>
        <p:grpSpPr bwMode="auto">
          <a:xfrm>
            <a:off x="4500564" y="4002088"/>
            <a:ext cx="642937" cy="328612"/>
            <a:chOff x="3600" y="219"/>
            <a:chExt cx="360" cy="175"/>
          </a:xfrm>
        </p:grpSpPr>
        <p:sp>
          <p:nvSpPr>
            <p:cNvPr id="129049" name="Oval 56">
              <a:extLst>
                <a:ext uri="{FF2B5EF4-FFF2-40B4-BE49-F238E27FC236}">
                  <a16:creationId xmlns:a16="http://schemas.microsoft.com/office/drawing/2014/main" id="{2B6A7987-CE0A-4DAA-A4B4-729BA8720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9050" name="Line 57">
              <a:extLst>
                <a:ext uri="{FF2B5EF4-FFF2-40B4-BE49-F238E27FC236}">
                  <a16:creationId xmlns:a16="http://schemas.microsoft.com/office/drawing/2014/main" id="{D885DDA2-221F-456B-AD31-43DB800227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51" name="Line 58">
              <a:extLst>
                <a:ext uri="{FF2B5EF4-FFF2-40B4-BE49-F238E27FC236}">
                  <a16:creationId xmlns:a16="http://schemas.microsoft.com/office/drawing/2014/main" id="{13FEA0BF-B299-49F9-8006-19BD6FE39D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52" name="Rectangle 59">
              <a:extLst>
                <a:ext uri="{FF2B5EF4-FFF2-40B4-BE49-F238E27FC236}">
                  <a16:creationId xmlns:a16="http://schemas.microsoft.com/office/drawing/2014/main" id="{E9764E33-B5F6-453D-9410-C04CF02F7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9053" name="Oval 60">
              <a:extLst>
                <a:ext uri="{FF2B5EF4-FFF2-40B4-BE49-F238E27FC236}">
                  <a16:creationId xmlns:a16="http://schemas.microsoft.com/office/drawing/2014/main" id="{8D777DD5-558B-46FB-8AC0-68B5A0D42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grpSp>
          <p:nvGrpSpPr>
            <p:cNvPr id="129054" name="Group 61">
              <a:extLst>
                <a:ext uri="{FF2B5EF4-FFF2-40B4-BE49-F238E27FC236}">
                  <a16:creationId xmlns:a16="http://schemas.microsoft.com/office/drawing/2014/main" id="{E71CD4CC-DAF7-4EF1-83DD-314A55510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9059" name="Line 62">
                <a:extLst>
                  <a:ext uri="{FF2B5EF4-FFF2-40B4-BE49-F238E27FC236}">
                    <a16:creationId xmlns:a16="http://schemas.microsoft.com/office/drawing/2014/main" id="{EFA88B57-01F8-4FDA-8B0D-BC8A2A8895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60" name="Line 63">
                <a:extLst>
                  <a:ext uri="{FF2B5EF4-FFF2-40B4-BE49-F238E27FC236}">
                    <a16:creationId xmlns:a16="http://schemas.microsoft.com/office/drawing/2014/main" id="{AB892908-71D7-4C54-BFC5-CF90FBEB5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61" name="Line 64">
                <a:extLst>
                  <a:ext uri="{FF2B5EF4-FFF2-40B4-BE49-F238E27FC236}">
                    <a16:creationId xmlns:a16="http://schemas.microsoft.com/office/drawing/2014/main" id="{18107525-3001-437F-9B67-F39128C06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9055" name="Group 65">
              <a:extLst>
                <a:ext uri="{FF2B5EF4-FFF2-40B4-BE49-F238E27FC236}">
                  <a16:creationId xmlns:a16="http://schemas.microsoft.com/office/drawing/2014/main" id="{EF575598-3E3F-4964-8BA8-BA7AD679614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9056" name="Line 66">
                <a:extLst>
                  <a:ext uri="{FF2B5EF4-FFF2-40B4-BE49-F238E27FC236}">
                    <a16:creationId xmlns:a16="http://schemas.microsoft.com/office/drawing/2014/main" id="{826ECB61-C12E-483E-8EE7-BC8320587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57" name="Line 67">
                <a:extLst>
                  <a:ext uri="{FF2B5EF4-FFF2-40B4-BE49-F238E27FC236}">
                    <a16:creationId xmlns:a16="http://schemas.microsoft.com/office/drawing/2014/main" id="{882B2112-C0A0-480C-9BE0-1418D3853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58" name="Line 68">
                <a:extLst>
                  <a:ext uri="{FF2B5EF4-FFF2-40B4-BE49-F238E27FC236}">
                    <a16:creationId xmlns:a16="http://schemas.microsoft.com/office/drawing/2014/main" id="{3087BE09-280D-4922-BEC9-1FB4F6CB9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29033" name="Object 69">
            <a:extLst>
              <a:ext uri="{FF2B5EF4-FFF2-40B4-BE49-F238E27FC236}">
                <a16:creationId xmlns:a16="http://schemas.microsoft.com/office/drawing/2014/main" id="{BF2F3A3B-3A1B-4282-B868-F6B490F917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8539" y="2573339"/>
          <a:ext cx="6683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ClipArt" r:id="rId5" imgW="1307263" imgH="1084139" progId="MS_ClipArt_Gallery.2">
                  <p:embed/>
                </p:oleObj>
              </mc:Choice>
              <mc:Fallback>
                <p:oleObj name="ClipArt" r:id="rId5" imgW="1307263" imgH="1084139" progId="MS_ClipArt_Gallery.2">
                  <p:embed/>
                  <p:pic>
                    <p:nvPicPr>
                      <p:cNvPr id="129033" name="Object 69">
                        <a:extLst>
                          <a:ext uri="{FF2B5EF4-FFF2-40B4-BE49-F238E27FC236}">
                            <a16:creationId xmlns:a16="http://schemas.microsoft.com/office/drawing/2014/main" id="{BF2F3A3B-3A1B-4282-B868-F6B490F917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8539" y="2573339"/>
                        <a:ext cx="66833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4" name="Freeform 70">
            <a:extLst>
              <a:ext uri="{FF2B5EF4-FFF2-40B4-BE49-F238E27FC236}">
                <a16:creationId xmlns:a16="http://schemas.microsoft.com/office/drawing/2014/main" id="{5122C3AA-A3B5-4332-A6AB-C6C0DD24EEEA}"/>
              </a:ext>
            </a:extLst>
          </p:cNvPr>
          <p:cNvSpPr>
            <a:spLocks/>
          </p:cNvSpPr>
          <p:nvPr/>
        </p:nvSpPr>
        <p:spPr bwMode="auto">
          <a:xfrm>
            <a:off x="3646489" y="3236913"/>
            <a:ext cx="4587875" cy="728662"/>
          </a:xfrm>
          <a:custGeom>
            <a:avLst/>
            <a:gdLst>
              <a:gd name="T0" fmla="*/ 2147483646 w 2620"/>
              <a:gd name="T1" fmla="*/ 0 h 459"/>
              <a:gd name="T2" fmla="*/ 0 w 2620"/>
              <a:gd name="T3" fmla="*/ 2147483646 h 459"/>
              <a:gd name="T4" fmla="*/ 2147483646 w 2620"/>
              <a:gd name="T5" fmla="*/ 2147483646 h 459"/>
              <a:gd name="T6" fmla="*/ 2147483646 w 2620"/>
              <a:gd name="T7" fmla="*/ 2147483646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5" name="Freeform 71">
            <a:extLst>
              <a:ext uri="{FF2B5EF4-FFF2-40B4-BE49-F238E27FC236}">
                <a16:creationId xmlns:a16="http://schemas.microsoft.com/office/drawing/2014/main" id="{E8EE784E-957C-4CB4-883D-F48E40C31A89}"/>
              </a:ext>
            </a:extLst>
          </p:cNvPr>
          <p:cNvSpPr>
            <a:spLocks/>
          </p:cNvSpPr>
          <p:nvPr/>
        </p:nvSpPr>
        <p:spPr bwMode="auto">
          <a:xfrm>
            <a:off x="6478588" y="3106739"/>
            <a:ext cx="4762" cy="522287"/>
          </a:xfrm>
          <a:custGeom>
            <a:avLst/>
            <a:gdLst>
              <a:gd name="T0" fmla="*/ 0 w 3"/>
              <a:gd name="T1" fmla="*/ 2147483646 h 329"/>
              <a:gd name="T2" fmla="*/ 2147483646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6" name="Line 72">
            <a:extLst>
              <a:ext uri="{FF2B5EF4-FFF2-40B4-BE49-F238E27FC236}">
                <a16:creationId xmlns:a16="http://schemas.microsoft.com/office/drawing/2014/main" id="{ACD00E4F-A5CE-4E21-B2D0-12773DFD7F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21238" y="3629025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7" name="Line 73">
            <a:extLst>
              <a:ext uri="{FF2B5EF4-FFF2-40B4-BE49-F238E27FC236}">
                <a16:creationId xmlns:a16="http://schemas.microsoft.com/office/drawing/2014/main" id="{E63748AB-FAEA-40E4-B35B-5AAF5A493C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0288" y="4340225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38" name="Text Box 74">
            <a:extLst>
              <a:ext uri="{FF2B5EF4-FFF2-40B4-BE49-F238E27FC236}">
                <a16:creationId xmlns:a16="http://schemas.microsoft.com/office/drawing/2014/main" id="{D10B4485-3FB0-4E10-9F08-0BF0E9A01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6" y="2525714"/>
            <a:ext cx="339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cs typeface="Arial" panose="020B0604020202020204" pitchFamily="34" charset="0"/>
              </a:rPr>
              <a:t>A</a:t>
            </a:r>
          </a:p>
        </p:txBody>
      </p:sp>
      <p:sp>
        <p:nvSpPr>
          <p:cNvPr id="129039" name="Text Box 75">
            <a:extLst>
              <a:ext uri="{FF2B5EF4-FFF2-40B4-BE49-F238E27FC236}">
                <a16:creationId xmlns:a16="http://schemas.microsoft.com/office/drawing/2014/main" id="{447CC7D6-704A-4B58-87DE-6440CA938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7900" y="3989389"/>
            <a:ext cx="338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cs typeface="Arial" panose="020B0604020202020204" pitchFamily="34" charset="0"/>
              </a:rPr>
              <a:t>B</a:t>
            </a:r>
          </a:p>
        </p:txBody>
      </p:sp>
      <p:sp>
        <p:nvSpPr>
          <p:cNvPr id="129040" name="Text Box 76">
            <a:extLst>
              <a:ext uri="{FF2B5EF4-FFF2-40B4-BE49-F238E27FC236}">
                <a16:creationId xmlns:a16="http://schemas.microsoft.com/office/drawing/2014/main" id="{2486FB70-21BE-4397-8159-00443D770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076" y="2503489"/>
            <a:ext cx="35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cs typeface="Arial" panose="020B0604020202020204" pitchFamily="34" charset="0"/>
              </a:rPr>
              <a:t>C</a:t>
            </a:r>
          </a:p>
        </p:txBody>
      </p:sp>
      <p:sp>
        <p:nvSpPr>
          <p:cNvPr id="129041" name="Freeform 77">
            <a:extLst>
              <a:ext uri="{FF2B5EF4-FFF2-40B4-BE49-F238E27FC236}">
                <a16:creationId xmlns:a16="http://schemas.microsoft.com/office/drawing/2014/main" id="{45F32607-A80A-4CBF-8909-533918D32D79}"/>
              </a:ext>
            </a:extLst>
          </p:cNvPr>
          <p:cNvSpPr>
            <a:spLocks/>
          </p:cNvSpPr>
          <p:nvPr/>
        </p:nvSpPr>
        <p:spPr bwMode="auto">
          <a:xfrm>
            <a:off x="3656014" y="3084513"/>
            <a:ext cx="2967037" cy="704850"/>
          </a:xfrm>
          <a:custGeom>
            <a:avLst/>
            <a:gdLst>
              <a:gd name="T0" fmla="*/ 2147483646 w 1869"/>
              <a:gd name="T1" fmla="*/ 0 h 444"/>
              <a:gd name="T2" fmla="*/ 2147483646 w 1869"/>
              <a:gd name="T3" fmla="*/ 2147483646 h 444"/>
              <a:gd name="T4" fmla="*/ 0 w 1869"/>
              <a:gd name="T5" fmla="*/ 2147483646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9042" name="Group 78">
            <a:extLst>
              <a:ext uri="{FF2B5EF4-FFF2-40B4-BE49-F238E27FC236}">
                <a16:creationId xmlns:a16="http://schemas.microsoft.com/office/drawing/2014/main" id="{E76FD75E-D06E-4DB6-8E6D-A38AD73D0CFA}"/>
              </a:ext>
            </a:extLst>
          </p:cNvPr>
          <p:cNvGrpSpPr>
            <a:grpSpLocks/>
          </p:cNvGrpSpPr>
          <p:nvPr/>
        </p:nvGrpSpPr>
        <p:grpSpPr bwMode="auto">
          <a:xfrm>
            <a:off x="4122739" y="3567113"/>
            <a:ext cx="2295525" cy="336550"/>
            <a:chOff x="2418" y="3342"/>
            <a:chExt cx="1446" cy="212"/>
          </a:xfrm>
        </p:grpSpPr>
        <p:sp>
          <p:nvSpPr>
            <p:cNvPr id="129044" name="Rectangle 79">
              <a:extLst>
                <a:ext uri="{FF2B5EF4-FFF2-40B4-BE49-F238E27FC236}">
                  <a16:creationId xmlns:a16="http://schemas.microsoft.com/office/drawing/2014/main" id="{E1FCE858-2B7F-429A-B249-51F91CE4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cs typeface="Arial" panose="020B0604020202020204" pitchFamily="34" charset="0"/>
              </a:endParaRPr>
            </a:p>
          </p:txBody>
        </p:sp>
        <p:sp>
          <p:nvSpPr>
            <p:cNvPr id="129045" name="Line 80">
              <a:extLst>
                <a:ext uri="{FF2B5EF4-FFF2-40B4-BE49-F238E27FC236}">
                  <a16:creationId xmlns:a16="http://schemas.microsoft.com/office/drawing/2014/main" id="{C4CCF160-0465-4813-92EE-E91DB697D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46" name="Line 81">
              <a:extLst>
                <a:ext uri="{FF2B5EF4-FFF2-40B4-BE49-F238E27FC236}">
                  <a16:creationId xmlns:a16="http://schemas.microsoft.com/office/drawing/2014/main" id="{796EC6E1-319C-4DB2-9BBB-187B98B32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47" name="Line 82">
              <a:extLst>
                <a:ext uri="{FF2B5EF4-FFF2-40B4-BE49-F238E27FC236}">
                  <a16:creationId xmlns:a16="http://schemas.microsoft.com/office/drawing/2014/main" id="{E2F65EFA-C376-4DD4-8927-8DD66E9F6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48" name="Text Box 83">
              <a:extLst>
                <a:ext uri="{FF2B5EF4-FFF2-40B4-BE49-F238E27FC236}">
                  <a16:creationId xmlns:a16="http://schemas.microsoft.com/office/drawing/2014/main" id="{0B1A0479-28AD-4A4F-9D41-503362FBF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FF0000"/>
                  </a:solidFill>
                  <a:cs typeface="Arial" panose="020B0604020202020204" pitchFamily="34" charset="0"/>
                </a:rPr>
                <a:t>src:B</a:t>
              </a:r>
              <a:r>
                <a:rPr lang="en-US" altLang="zh-CN" sz="1600">
                  <a:cs typeface="Arial" panose="020B0604020202020204" pitchFamily="34" charset="0"/>
                </a:rPr>
                <a:t> dest:A     payload</a:t>
              </a:r>
            </a:p>
          </p:txBody>
        </p:sp>
      </p:grpSp>
      <p:pic>
        <p:nvPicPr>
          <p:cNvPr id="129043" name="Picture 84">
            <a:extLst>
              <a:ext uri="{FF2B5EF4-FFF2-40B4-BE49-F238E27FC236}">
                <a16:creationId xmlns:a16="http://schemas.microsoft.com/office/drawing/2014/main" id="{BBF98F17-9E9A-4BD9-BFFA-4FD642AEA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2598738"/>
            <a:ext cx="47148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CEE80ECA-5C62-4F17-83DB-4F80EE3A80D5}"/>
              </a:ext>
            </a:extLst>
          </p:cNvPr>
          <p:cNvGrpSpPr/>
          <p:nvPr/>
        </p:nvGrpSpPr>
        <p:grpSpPr>
          <a:xfrm>
            <a:off x="430213" y="0"/>
            <a:ext cx="5665787" cy="1428589"/>
            <a:chOff x="551030" y="-368704"/>
            <a:chExt cx="5665787" cy="1428589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9A72FB0-37F9-4588-B44E-CAE1970AD3E9}"/>
                </a:ext>
              </a:extLst>
            </p:cNvPr>
            <p:cNvGrpSpPr/>
            <p:nvPr/>
          </p:nvGrpSpPr>
          <p:grpSpPr>
            <a:xfrm>
              <a:off x="1201631" y="303925"/>
              <a:ext cx="5015186" cy="675443"/>
              <a:chOff x="1839058" y="967769"/>
              <a:chExt cx="5015186" cy="675443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89DAD79D-3B71-4864-A00A-74BBEA60B510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53027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52029C1-4E70-4B9D-9845-4D4925E8CCF9}"/>
                  </a:ext>
                </a:extLst>
              </p:cNvPr>
              <p:cNvSpPr txBox="1"/>
              <p:nvPr/>
            </p:nvSpPr>
            <p:spPr>
              <a:xfrm>
                <a:off x="2640891" y="1084661"/>
                <a:ext cx="42133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攻击威胁下的网络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A1992403-3F88-4C1D-98A8-6AED864FE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A324944-1633-4714-8C1B-F8E7C2D9BF5C}"/>
              </a:ext>
            </a:extLst>
          </p:cNvPr>
          <p:cNvGrpSpPr/>
          <p:nvPr/>
        </p:nvGrpSpPr>
        <p:grpSpPr>
          <a:xfrm>
            <a:off x="515938" y="1514317"/>
            <a:ext cx="6657946" cy="526728"/>
            <a:chOff x="722008" y="1303131"/>
            <a:chExt cx="6357202" cy="50293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B153AF7-C0B8-473B-A081-E1FDD8E8CEA8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57" name="平行四边形 56">
                <a:extLst>
                  <a:ext uri="{FF2B5EF4-FFF2-40B4-BE49-F238E27FC236}">
                    <a16:creationId xmlns:a16="http://schemas.microsoft.com/office/drawing/2014/main" id="{1D77EBC4-A43B-45C8-98C7-D238AF329BBF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58" name="平行四边形 57">
                <a:extLst>
                  <a:ext uri="{FF2B5EF4-FFF2-40B4-BE49-F238E27FC236}">
                    <a16:creationId xmlns:a16="http://schemas.microsoft.com/office/drawing/2014/main" id="{423E3C30-D5E8-4DAA-9B51-6B3562897BE4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5" name="流程图: 手动输入 6">
              <a:extLst>
                <a:ext uri="{FF2B5EF4-FFF2-40B4-BE49-F238E27FC236}">
                  <a16:creationId xmlns:a16="http://schemas.microsoft.com/office/drawing/2014/main" id="{515D87B0-EF5A-4A14-9AF5-DB544BE9D34D}"/>
                </a:ext>
              </a:extLst>
            </p:cNvPr>
            <p:cNvSpPr/>
            <p:nvPr/>
          </p:nvSpPr>
          <p:spPr>
            <a:xfrm rot="5400000" flipV="1">
              <a:off x="3184807" y="-889668"/>
              <a:ext cx="475861" cy="486827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6" name="Text Box 79">
              <a:extLst>
                <a:ext uri="{FF2B5EF4-FFF2-40B4-BE49-F238E27FC236}">
                  <a16:creationId xmlns:a16="http://schemas.microsoft.com/office/drawing/2014/main" id="{76B3D4D6-EC6F-4E93-B187-C8F339D4E5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8"/>
              <a:ext cx="5727974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坏家伙能够伪装成你信任的人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4" grpId="0" animBg="1"/>
      <p:bldP spid="129035" grpId="0" animBg="1"/>
      <p:bldP spid="129036" grpId="0" animBg="1"/>
      <p:bldP spid="129037" grpId="0" animBg="1"/>
      <p:bldP spid="129038" grpId="0"/>
      <p:bldP spid="129039" grpId="0"/>
      <p:bldP spid="129040" grpId="0"/>
      <p:bldP spid="1290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E2FC0143-51AC-4948-80E8-9BC500126F3B}"/>
              </a:ext>
            </a:extLst>
          </p:cNvPr>
          <p:cNvSpPr/>
          <p:nvPr/>
        </p:nvSpPr>
        <p:spPr>
          <a:xfrm>
            <a:off x="1154174" y="1371153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2D39A8-AB88-49CB-9F6C-292F75EFDE9A}"/>
              </a:ext>
            </a:extLst>
          </p:cNvPr>
          <p:cNvGrpSpPr/>
          <p:nvPr/>
        </p:nvGrpSpPr>
        <p:grpSpPr>
          <a:xfrm>
            <a:off x="2101901" y="2448261"/>
            <a:ext cx="10266498" cy="2544545"/>
            <a:chOff x="1833586" y="2076705"/>
            <a:chExt cx="10266498" cy="254454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55A1D8A-4D59-4C3E-9792-84427F80460F}"/>
                </a:ext>
              </a:extLst>
            </p:cNvPr>
            <p:cNvGrpSpPr/>
            <p:nvPr/>
          </p:nvGrpSpPr>
          <p:grpSpPr>
            <a:xfrm>
              <a:off x="1833586" y="2076705"/>
              <a:ext cx="10266498" cy="1774989"/>
              <a:chOff x="1375189" y="1557529"/>
              <a:chExt cx="7699881" cy="133124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05C810-6795-4D6E-898A-AF23AF458D1E}"/>
                  </a:ext>
                </a:extLst>
              </p:cNvPr>
              <p:cNvSpPr/>
              <p:nvPr/>
            </p:nvSpPr>
            <p:spPr>
              <a:xfrm>
                <a:off x="1830266" y="1557529"/>
                <a:ext cx="7244804" cy="737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计算机网络和因特网的历史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AE3ADA4-6A7B-4810-A6BF-06EC6E884194}"/>
                  </a:ext>
                </a:extLst>
              </p:cNvPr>
              <p:cNvSpPr/>
              <p:nvPr/>
            </p:nvSpPr>
            <p:spPr>
              <a:xfrm>
                <a:off x="1681171" y="2295472"/>
                <a:ext cx="7204466" cy="438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history of Computer Networks and the Internet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37ECEF2-992A-4D91-B174-42C0AE07C39B}"/>
                  </a:ext>
                </a:extLst>
              </p:cNvPr>
              <p:cNvSpPr/>
              <p:nvPr/>
            </p:nvSpPr>
            <p:spPr>
              <a:xfrm>
                <a:off x="1375189" y="1930875"/>
                <a:ext cx="514805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0C97EEE-77C3-4880-BD41-77E47DDB18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3984" y="2886069"/>
                <a:ext cx="7149308" cy="2702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F598D7-8728-4BBE-BF11-D00616B8EDF1}"/>
                </a:ext>
              </a:extLst>
            </p:cNvPr>
            <p:cNvSpPr/>
            <p:nvPr/>
          </p:nvSpPr>
          <p:spPr>
            <a:xfrm>
              <a:off x="10608066" y="3913364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7B8671-A919-4B28-968F-F4685045CCFF}"/>
              </a:ext>
            </a:extLst>
          </p:cNvPr>
          <p:cNvGrpSpPr/>
          <p:nvPr/>
        </p:nvGrpSpPr>
        <p:grpSpPr>
          <a:xfrm>
            <a:off x="824456" y="1780458"/>
            <a:ext cx="1479553" cy="1353390"/>
            <a:chOff x="787397" y="1578243"/>
            <a:chExt cx="1679793" cy="1536555"/>
          </a:xfrm>
        </p:grpSpPr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243BE39F-F63C-4DD7-8AE3-F5E2181CF1DA}"/>
                </a:ext>
              </a:extLst>
            </p:cNvPr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8402D77-7B74-48B7-A371-74D826D40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07"/>
            <a:stretch/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2104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207653" cy="1428589"/>
            <a:chOff x="551030" y="-368704"/>
            <a:chExt cx="6207653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5557051" cy="687997"/>
              <a:chOff x="1839059" y="967769"/>
              <a:chExt cx="5557051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509859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46100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网络通信会出差错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A7E77E-2DD5-4718-A24A-336DA3486332}"/>
              </a:ext>
            </a:extLst>
          </p:cNvPr>
          <p:cNvGrpSpPr/>
          <p:nvPr/>
        </p:nvGrpSpPr>
        <p:grpSpPr>
          <a:xfrm>
            <a:off x="515938" y="1514318"/>
            <a:ext cx="3460318" cy="526730"/>
            <a:chOff x="722008" y="1303131"/>
            <a:chExt cx="3304012" cy="502938"/>
          </a:xfrm>
        </p:grpSpPr>
        <p:sp>
          <p:nvSpPr>
            <p:cNvPr id="19" name="流程图: 手动输入 6">
              <a:extLst>
                <a:ext uri="{FF2B5EF4-FFF2-40B4-BE49-F238E27FC236}">
                  <a16:creationId xmlns:a16="http://schemas.microsoft.com/office/drawing/2014/main" id="{39CF66E4-72A6-4DC3-B8B1-35BD26B24784}"/>
                </a:ext>
              </a:extLst>
            </p:cNvPr>
            <p:cNvSpPr/>
            <p:nvPr/>
          </p:nvSpPr>
          <p:spPr>
            <a:xfrm rot="5400000" flipV="1">
              <a:off x="2020236" y="274899"/>
              <a:ext cx="475861" cy="253914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142AC7F-9375-44BA-ABA1-114202814264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99462B7C-A0D7-4DE0-89C9-5A08F34F77F9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F1669A2D-10B6-47B7-A9ED-F7F0640A1417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0" name="Text Box 79">
              <a:extLst>
                <a:ext uri="{FF2B5EF4-FFF2-40B4-BE49-F238E27FC236}">
                  <a16:creationId xmlns:a16="http://schemas.microsoft.com/office/drawing/2014/main" id="{12498B76-F566-4FB1-9935-A9BDB191B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2674784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链路出现问题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87D197-0661-44F8-B2C9-9A13C93050D0}"/>
              </a:ext>
            </a:extLst>
          </p:cNvPr>
          <p:cNvGrpSpPr/>
          <p:nvPr/>
        </p:nvGrpSpPr>
        <p:grpSpPr>
          <a:xfrm>
            <a:off x="629529" y="2146376"/>
            <a:ext cx="4680527" cy="476221"/>
            <a:chOff x="1403750" y="3593123"/>
            <a:chExt cx="4680527" cy="47622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365D77E-BC41-4466-A6BF-4D35952504F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6" name="对话气泡: 椭圆形 25">
                <a:extLst>
                  <a:ext uri="{FF2B5EF4-FFF2-40B4-BE49-F238E27FC236}">
                    <a16:creationId xmlns:a16="http://schemas.microsoft.com/office/drawing/2014/main" id="{8B0234BA-C717-40E5-B45E-15A2BF3AD06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round-web-cam_17861">
                <a:extLst>
                  <a:ext uri="{FF2B5EF4-FFF2-40B4-BE49-F238E27FC236}">
                    <a16:creationId xmlns:a16="http://schemas.microsoft.com/office/drawing/2014/main" id="{4CEAB3EC-E73E-4CAD-BBF3-F6EEF85461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Text Box 79">
              <a:extLst>
                <a:ext uri="{FF2B5EF4-FFF2-40B4-BE49-F238E27FC236}">
                  <a16:creationId xmlns:a16="http://schemas.microsoft.com/office/drawing/2014/main" id="{B7B95941-0DA3-4318-B0AF-E57BA5BAA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09834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因为某些原因，链路中断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72655" y="2674320"/>
            <a:ext cx="4514918" cy="478102"/>
            <a:chOff x="1233794" y="2726044"/>
            <a:chExt cx="4514918" cy="478102"/>
          </a:xfrm>
        </p:grpSpPr>
        <p:sp>
          <p:nvSpPr>
            <p:cNvPr id="55" name="矩形: 圆角 48">
              <a:extLst>
                <a:ext uri="{FF2B5EF4-FFF2-40B4-BE49-F238E27FC236}">
                  <a16:creationId xmlns:a16="http://schemas.microsoft.com/office/drawing/2014/main" id="{397C8D94-880A-4581-988A-4B20160A9D22}"/>
                </a:ext>
              </a:extLst>
            </p:cNvPr>
            <p:cNvSpPr/>
            <p:nvPr/>
          </p:nvSpPr>
          <p:spPr>
            <a:xfrm>
              <a:off x="1233794" y="2726044"/>
              <a:ext cx="4514918" cy="442770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54" name="Text Box 79">
              <a:extLst>
                <a:ext uri="{FF2B5EF4-FFF2-40B4-BE49-F238E27FC236}">
                  <a16:creationId xmlns:a16="http://schemas.microsoft.com/office/drawing/2014/main" id="{21823410-1014-45B3-95F8-C48B3A708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0941" y="2759857"/>
              <a:ext cx="4098345" cy="44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2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报文无法到达目的地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11" y="3374428"/>
            <a:ext cx="5185745" cy="21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rpanet2">
            <a:extLst>
              <a:ext uri="{FF2B5EF4-FFF2-40B4-BE49-F238E27FC236}">
                <a16:creationId xmlns:a16="http://schemas.microsoft.com/office/drawing/2014/main" id="{194D4D58-EEC0-45BC-8123-2DFEFFD02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8780402" y="3551095"/>
            <a:ext cx="3267783" cy="317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A34562C-4E95-4FD0-ACAA-03A72D0E62CB}"/>
              </a:ext>
            </a:extLst>
          </p:cNvPr>
          <p:cNvGrpSpPr/>
          <p:nvPr/>
        </p:nvGrpSpPr>
        <p:grpSpPr>
          <a:xfrm>
            <a:off x="430213" y="0"/>
            <a:ext cx="6893301" cy="1428589"/>
            <a:chOff x="551030" y="-368704"/>
            <a:chExt cx="6893301" cy="142858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321F7CD-CB2B-4FA1-B23E-B755A302A2FC}"/>
                </a:ext>
              </a:extLst>
            </p:cNvPr>
            <p:cNvGrpSpPr/>
            <p:nvPr/>
          </p:nvGrpSpPr>
          <p:grpSpPr>
            <a:xfrm>
              <a:off x="1201631" y="303925"/>
              <a:ext cx="6242700" cy="675443"/>
              <a:chOff x="1839058" y="967769"/>
              <a:chExt cx="6242700" cy="675443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DB43D92-0FA8-4476-A56E-604761E88BBA}"/>
                  </a:ext>
                </a:extLst>
              </p:cNvPr>
              <p:cNvSpPr/>
              <p:nvPr/>
            </p:nvSpPr>
            <p:spPr>
              <a:xfrm>
                <a:off x="1839058" y="967769"/>
                <a:ext cx="57938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F197599-D1AA-42A3-B98B-8D3BA9869735}"/>
                  </a:ext>
                </a:extLst>
              </p:cNvPr>
              <p:cNvSpPr txBox="1"/>
              <p:nvPr/>
            </p:nvSpPr>
            <p:spPr>
              <a:xfrm>
                <a:off x="2640892" y="1084661"/>
                <a:ext cx="54408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 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计算机网络和因特网的历史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5A46500-D4EE-485C-A188-D9D616BD5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20BDF2C-CD72-4A65-BE82-2619DBE441C6}"/>
              </a:ext>
            </a:extLst>
          </p:cNvPr>
          <p:cNvGrpSpPr/>
          <p:nvPr/>
        </p:nvGrpSpPr>
        <p:grpSpPr>
          <a:xfrm>
            <a:off x="515938" y="1514319"/>
            <a:ext cx="5477539" cy="526728"/>
            <a:chOff x="722008" y="1303131"/>
            <a:chExt cx="5230114" cy="50293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11BA33E-5FF3-4EA3-B834-C681258D46B2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6" name="平行四边形 15">
                <a:extLst>
                  <a:ext uri="{FF2B5EF4-FFF2-40B4-BE49-F238E27FC236}">
                    <a16:creationId xmlns:a16="http://schemas.microsoft.com/office/drawing/2014/main" id="{BC097331-4FCE-44AB-8563-48F8C7B7C26E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94C3B592-094B-41E4-9ED2-9A42A8F8FED5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4" name="流程图: 手动输入 6">
              <a:extLst>
                <a:ext uri="{FF2B5EF4-FFF2-40B4-BE49-F238E27FC236}">
                  <a16:creationId xmlns:a16="http://schemas.microsoft.com/office/drawing/2014/main" id="{ABB89557-F07F-4C57-9339-2CC9490FCC4B}"/>
                </a:ext>
              </a:extLst>
            </p:cNvPr>
            <p:cNvSpPr/>
            <p:nvPr/>
          </p:nvSpPr>
          <p:spPr>
            <a:xfrm rot="5400000" flipV="1">
              <a:off x="3184807" y="-889672"/>
              <a:ext cx="475861" cy="486828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5" name="Text Box 79">
              <a:extLst>
                <a:ext uri="{FF2B5EF4-FFF2-40B4-BE49-F238E27FC236}">
                  <a16:creationId xmlns:a16="http://schemas.microsoft.com/office/drawing/2014/main" id="{BE65D474-7E01-46E1-9DE3-13BD187FB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8"/>
              <a:ext cx="4600886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分组交换的发展：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1961-1972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13337B4B-5DD9-478C-9AAE-943ACCB13C8A}"/>
              </a:ext>
            </a:extLst>
          </p:cNvPr>
          <p:cNvSpPr txBox="1"/>
          <p:nvPr/>
        </p:nvSpPr>
        <p:spPr>
          <a:xfrm>
            <a:off x="958890" y="2098423"/>
            <a:ext cx="8571553" cy="4197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1961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Kleinrock -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使用排队论证明分组交换网络在数据通信方面的优越性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1964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Baran -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在军用网络中实现分组交换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1967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ARPA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构思了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ARPAnet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1969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首个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ARPAnet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结点运行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1972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ARPAnet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向公众展示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NCP (Network Control Protocol)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第一个主机间通信的协议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首个电子邮件程序运行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ARPAnet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有了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15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结点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76FE229-19E2-4618-9B07-FF2CB96A21FC}"/>
              </a:ext>
            </a:extLst>
          </p:cNvPr>
          <p:cNvGrpSpPr/>
          <p:nvPr/>
        </p:nvGrpSpPr>
        <p:grpSpPr>
          <a:xfrm>
            <a:off x="430213" y="0"/>
            <a:ext cx="6893301" cy="1428589"/>
            <a:chOff x="551030" y="-368704"/>
            <a:chExt cx="6893301" cy="14285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6A4E931-DB77-4671-BDF2-48258EB531E1}"/>
                </a:ext>
              </a:extLst>
            </p:cNvPr>
            <p:cNvGrpSpPr/>
            <p:nvPr/>
          </p:nvGrpSpPr>
          <p:grpSpPr>
            <a:xfrm>
              <a:off x="1201631" y="303925"/>
              <a:ext cx="6242700" cy="675443"/>
              <a:chOff x="1839058" y="967769"/>
              <a:chExt cx="6242700" cy="675443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9AE6ABC8-C4F0-4E4F-A000-BA2BCE251B3C}"/>
                  </a:ext>
                </a:extLst>
              </p:cNvPr>
              <p:cNvSpPr/>
              <p:nvPr/>
            </p:nvSpPr>
            <p:spPr>
              <a:xfrm>
                <a:off x="1839058" y="967769"/>
                <a:ext cx="57938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317AF38-48F4-41B3-A5E9-D328B31470B2}"/>
                  </a:ext>
                </a:extLst>
              </p:cNvPr>
              <p:cNvSpPr txBox="1"/>
              <p:nvPr/>
            </p:nvSpPr>
            <p:spPr>
              <a:xfrm>
                <a:off x="2640892" y="1084661"/>
                <a:ext cx="54408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 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计算机网络和因特网的历史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103D6C-EC78-4E7D-8B8C-010FF1647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514793B-9520-4AC2-A5F2-8E493F12F54F}"/>
              </a:ext>
            </a:extLst>
          </p:cNvPr>
          <p:cNvGrpSpPr/>
          <p:nvPr/>
        </p:nvGrpSpPr>
        <p:grpSpPr>
          <a:xfrm>
            <a:off x="515938" y="1514319"/>
            <a:ext cx="6425190" cy="526728"/>
            <a:chOff x="722008" y="1303131"/>
            <a:chExt cx="6134959" cy="50293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37C0A46-AC3C-4AF0-B0CD-40CA62BD3B2C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3CD3B8EB-6AC8-4B21-9AEB-E48065D0C446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CCE4B58F-2012-4C8A-8FD2-6B58BDB6689D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5" name="流程图: 手动输入 6">
              <a:extLst>
                <a:ext uri="{FF2B5EF4-FFF2-40B4-BE49-F238E27FC236}">
                  <a16:creationId xmlns:a16="http://schemas.microsoft.com/office/drawing/2014/main" id="{C3E81E42-CE3C-4659-A224-BA859F80B4F5}"/>
                </a:ext>
              </a:extLst>
            </p:cNvPr>
            <p:cNvSpPr/>
            <p:nvPr/>
          </p:nvSpPr>
          <p:spPr>
            <a:xfrm rot="5400000" flipV="1">
              <a:off x="3553887" y="-1258751"/>
              <a:ext cx="475861" cy="560644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79">
              <a:extLst>
                <a:ext uri="{FF2B5EF4-FFF2-40B4-BE49-F238E27FC236}">
                  <a16:creationId xmlns:a16="http://schemas.microsoft.com/office/drawing/2014/main" id="{9FE0C90B-04CB-4870-857F-6D79B6CCB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8"/>
              <a:ext cx="5505731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专用网络和网际互联：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1972-1980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79EBA23-864E-4F51-881D-7BC96D406F0D}"/>
              </a:ext>
            </a:extLst>
          </p:cNvPr>
          <p:cNvSpPr txBox="1"/>
          <p:nvPr/>
        </p:nvSpPr>
        <p:spPr>
          <a:xfrm>
            <a:off x="1419872" y="2071764"/>
            <a:ext cx="9739678" cy="3692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1970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ALOHAnet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卫星网络， 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Hawaii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1973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Metcalfe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在其博士论文中提出了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Ethernet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1974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Cerf and Kahn -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提出网络互连的体系结构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70</a:t>
            </a:r>
            <a:r>
              <a:rPr kumimoji="1"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年代末期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厂商标准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DECnet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SNA, XNA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70</a:t>
            </a:r>
            <a:r>
              <a:rPr kumimoji="1"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年代末期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交换固定长度的分组 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(ATM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的先驱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1979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ARPAnet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有了 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200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结点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BC2DD07-324B-4FA7-AB5E-9DD36C3EA053}"/>
              </a:ext>
            </a:extLst>
          </p:cNvPr>
          <p:cNvGrpSpPr/>
          <p:nvPr/>
        </p:nvGrpSpPr>
        <p:grpSpPr>
          <a:xfrm>
            <a:off x="430213" y="0"/>
            <a:ext cx="6893301" cy="1428589"/>
            <a:chOff x="551030" y="-368704"/>
            <a:chExt cx="6893301" cy="14285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E92D88C-5299-42A8-906A-A63B80FD6E6D}"/>
                </a:ext>
              </a:extLst>
            </p:cNvPr>
            <p:cNvGrpSpPr/>
            <p:nvPr/>
          </p:nvGrpSpPr>
          <p:grpSpPr>
            <a:xfrm>
              <a:off x="1201631" y="303925"/>
              <a:ext cx="6242700" cy="675443"/>
              <a:chOff x="1839058" y="967769"/>
              <a:chExt cx="6242700" cy="675443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635226D-5D36-4FB4-8B82-BE30394253F4}"/>
                  </a:ext>
                </a:extLst>
              </p:cNvPr>
              <p:cNvSpPr/>
              <p:nvPr/>
            </p:nvSpPr>
            <p:spPr>
              <a:xfrm>
                <a:off x="1839058" y="967769"/>
                <a:ext cx="57938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29008BC-5AF0-466B-9C48-E7171E20BFC8}"/>
                  </a:ext>
                </a:extLst>
              </p:cNvPr>
              <p:cNvSpPr txBox="1"/>
              <p:nvPr/>
            </p:nvSpPr>
            <p:spPr>
              <a:xfrm>
                <a:off x="2640892" y="1084661"/>
                <a:ext cx="54408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 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计算机网络和因特网的历史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6D2481-C26B-4A83-BBDE-433A5F29A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DBB652D-BF64-4EDD-A8C6-B93309B04D6C}"/>
              </a:ext>
            </a:extLst>
          </p:cNvPr>
          <p:cNvGrpSpPr/>
          <p:nvPr/>
        </p:nvGrpSpPr>
        <p:grpSpPr>
          <a:xfrm>
            <a:off x="515938" y="1514319"/>
            <a:ext cx="4795897" cy="526728"/>
            <a:chOff x="722008" y="1303131"/>
            <a:chExt cx="4579262" cy="50293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784305-96BB-4B8E-ABAF-8D67B94C968F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DB2898C7-F789-4F2E-A316-51770A368F37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A2AC3E55-3655-4372-B7E2-0C47B6D60AB9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5" name="流程图: 手动输入 6">
              <a:extLst>
                <a:ext uri="{FF2B5EF4-FFF2-40B4-BE49-F238E27FC236}">
                  <a16:creationId xmlns:a16="http://schemas.microsoft.com/office/drawing/2014/main" id="{11250715-8D44-4308-8497-EF1981154E1D}"/>
                </a:ext>
              </a:extLst>
            </p:cNvPr>
            <p:cNvSpPr/>
            <p:nvPr/>
          </p:nvSpPr>
          <p:spPr>
            <a:xfrm rot="5400000" flipV="1">
              <a:off x="2907003" y="-611867"/>
              <a:ext cx="475861" cy="431267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79">
              <a:extLst>
                <a:ext uri="{FF2B5EF4-FFF2-40B4-BE49-F238E27FC236}">
                  <a16:creationId xmlns:a16="http://schemas.microsoft.com/office/drawing/2014/main" id="{8EE63332-3FCA-4430-B8AA-2AC1B954D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7" y="1335868"/>
              <a:ext cx="3950033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网络的激增：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1980-1990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60A4BB3-CD0B-40C3-BC65-84848E5A129C}"/>
              </a:ext>
            </a:extLst>
          </p:cNvPr>
          <p:cNvSpPr txBox="1"/>
          <p:nvPr/>
        </p:nvSpPr>
        <p:spPr>
          <a:xfrm>
            <a:off x="1420347" y="2101218"/>
            <a:ext cx="973967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1983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开始使用 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TCP/IP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1982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定义了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 e-mail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协议 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1983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定义了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DNS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用于 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name-to-IP-address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转换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1985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定义了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ftp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协议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1988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TCP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拥塞控制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新的国家级网络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Csnet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BITnet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NSFnet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Minitel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100,000 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台主机加入到网络联盟中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F565787-E54D-4C1E-8262-73D971D1612A}"/>
              </a:ext>
            </a:extLst>
          </p:cNvPr>
          <p:cNvGrpSpPr/>
          <p:nvPr/>
        </p:nvGrpSpPr>
        <p:grpSpPr>
          <a:xfrm>
            <a:off x="430213" y="0"/>
            <a:ext cx="6893301" cy="1428589"/>
            <a:chOff x="551030" y="-368704"/>
            <a:chExt cx="6893301" cy="14285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661567B-FBA2-4CF0-B444-F45762215FBD}"/>
                </a:ext>
              </a:extLst>
            </p:cNvPr>
            <p:cNvGrpSpPr/>
            <p:nvPr/>
          </p:nvGrpSpPr>
          <p:grpSpPr>
            <a:xfrm>
              <a:off x="1201631" y="303925"/>
              <a:ext cx="6242700" cy="675443"/>
              <a:chOff x="1839058" y="967769"/>
              <a:chExt cx="6242700" cy="675443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33CE8461-5FD3-43DC-9C12-D5F610C9F4AF}"/>
                  </a:ext>
                </a:extLst>
              </p:cNvPr>
              <p:cNvSpPr/>
              <p:nvPr/>
            </p:nvSpPr>
            <p:spPr>
              <a:xfrm>
                <a:off x="1839058" y="967769"/>
                <a:ext cx="57938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20D95CF-75BB-4741-B9E1-717110559B41}"/>
                  </a:ext>
                </a:extLst>
              </p:cNvPr>
              <p:cNvSpPr txBox="1"/>
              <p:nvPr/>
            </p:nvSpPr>
            <p:spPr>
              <a:xfrm>
                <a:off x="2640892" y="1084661"/>
                <a:ext cx="54408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 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计算机网络和因特网的历史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C32AD5-2085-443E-9CED-4B53A2867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F47EA94-9E9A-43C5-B6E7-481929DC2A09}"/>
              </a:ext>
            </a:extLst>
          </p:cNvPr>
          <p:cNvGrpSpPr/>
          <p:nvPr/>
        </p:nvGrpSpPr>
        <p:grpSpPr>
          <a:xfrm>
            <a:off x="515938" y="1514319"/>
            <a:ext cx="5336226" cy="526728"/>
            <a:chOff x="722008" y="1303131"/>
            <a:chExt cx="5095184" cy="50293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C6DAA2A-6880-48DF-AF2D-51414456F3AE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D2D27F16-3399-47C1-92B9-B8BC75808070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BEF960C5-39A4-4F34-B44D-3AE9EFA1552F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5" name="流程图: 手动输入 6">
              <a:extLst>
                <a:ext uri="{FF2B5EF4-FFF2-40B4-BE49-F238E27FC236}">
                  <a16:creationId xmlns:a16="http://schemas.microsoft.com/office/drawing/2014/main" id="{F0B17280-9E7D-4E6E-BEA5-041DD3B28ADE}"/>
                </a:ext>
              </a:extLst>
            </p:cNvPr>
            <p:cNvSpPr/>
            <p:nvPr/>
          </p:nvSpPr>
          <p:spPr>
            <a:xfrm rot="5400000" flipV="1">
              <a:off x="3164965" y="-869828"/>
              <a:ext cx="475861" cy="482859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79">
              <a:extLst>
                <a:ext uri="{FF2B5EF4-FFF2-40B4-BE49-F238E27FC236}">
                  <a16:creationId xmlns:a16="http://schemas.microsoft.com/office/drawing/2014/main" id="{876A37CC-7D26-439E-B5F3-EE74040CA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7" y="1335868"/>
              <a:ext cx="4465955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因特网爆炸：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20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世纪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90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年代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3EAEA2F-46DB-44EF-A629-8637FB84E572}"/>
              </a:ext>
            </a:extLst>
          </p:cNvPr>
          <p:cNvSpPr txBox="1"/>
          <p:nvPr/>
        </p:nvSpPr>
        <p:spPr>
          <a:xfrm>
            <a:off x="958890" y="2182508"/>
            <a:ext cx="10171852" cy="40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90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年代早期</a:t>
            </a: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ARPA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网退役</a:t>
            </a:r>
          </a:p>
          <a:p>
            <a:pPr marL="342900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1991: NSF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放宽了</a:t>
            </a:r>
            <a:r>
              <a:rPr kumimoji="1"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NSFnet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上商业应用的限制 </a:t>
            </a: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(1995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年退役</a:t>
            </a: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90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年代早期</a:t>
            </a: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Web</a:t>
            </a:r>
          </a:p>
          <a:p>
            <a:pPr marL="800100" lvl="1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超文本 </a:t>
            </a: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[Bush 1945, Nelson 1960’s]</a:t>
            </a:r>
          </a:p>
          <a:p>
            <a:pPr marL="800100" lvl="1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HTML, HTTP: Berners-Lee</a:t>
            </a:r>
          </a:p>
          <a:p>
            <a:pPr marL="800100" lvl="1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1994: Mosaic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，其后是</a:t>
            </a:r>
            <a:r>
              <a:rPr kumimoji="1"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NetScape</a:t>
            </a:r>
            <a:endParaRPr kumimoji="1"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90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年代后期</a:t>
            </a: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商业化</a:t>
            </a:r>
          </a:p>
          <a:p>
            <a:pPr marL="800100" lvl="1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1990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年后期到</a:t>
            </a: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2000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以后：</a:t>
            </a:r>
          </a:p>
          <a:p>
            <a:pPr marL="800100" lvl="1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更多关键应用：即时通信，  </a:t>
            </a: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P2P 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文件共享</a:t>
            </a:r>
          </a:p>
          <a:p>
            <a:pPr marL="800100" lvl="1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网络安全问题日益重要</a:t>
            </a:r>
          </a:p>
          <a:p>
            <a:pPr marL="800100" lvl="1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估计拥有</a:t>
            </a: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5000</a:t>
            </a: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万台主机，超过一亿的用户群</a:t>
            </a:r>
          </a:p>
          <a:p>
            <a:pPr marL="800100" lvl="1" indent="-342900">
              <a:lnSpc>
                <a:spcPct val="12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主干链路速率达到</a:t>
            </a:r>
            <a:r>
              <a:rPr kumimoji="1"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Gbps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5BEB65B-4E74-4610-9104-77F67AEF2B04}"/>
              </a:ext>
            </a:extLst>
          </p:cNvPr>
          <p:cNvGrpSpPr/>
          <p:nvPr/>
        </p:nvGrpSpPr>
        <p:grpSpPr>
          <a:xfrm>
            <a:off x="430213" y="0"/>
            <a:ext cx="6893301" cy="1428589"/>
            <a:chOff x="551030" y="-368704"/>
            <a:chExt cx="6893301" cy="14285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E86CB23-E3A1-4B48-9220-B7C57084007A}"/>
                </a:ext>
              </a:extLst>
            </p:cNvPr>
            <p:cNvGrpSpPr/>
            <p:nvPr/>
          </p:nvGrpSpPr>
          <p:grpSpPr>
            <a:xfrm>
              <a:off x="1201631" y="303925"/>
              <a:ext cx="6242700" cy="675443"/>
              <a:chOff x="1839058" y="967769"/>
              <a:chExt cx="6242700" cy="675443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1A8A5571-2BC2-49BF-BAE5-EAB773A48575}"/>
                  </a:ext>
                </a:extLst>
              </p:cNvPr>
              <p:cNvSpPr/>
              <p:nvPr/>
            </p:nvSpPr>
            <p:spPr>
              <a:xfrm>
                <a:off x="1839058" y="967769"/>
                <a:ext cx="57938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2A76061-69D0-4A71-A5D4-1421C8B2D5D1}"/>
                  </a:ext>
                </a:extLst>
              </p:cNvPr>
              <p:cNvSpPr txBox="1"/>
              <p:nvPr/>
            </p:nvSpPr>
            <p:spPr>
              <a:xfrm>
                <a:off x="2640892" y="1084661"/>
                <a:ext cx="54408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 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计算机网络和因特网的历史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C44DB62-F5B9-4CDF-8A6A-698D89FEF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29B3F4-3F32-4C40-BAC6-80D9044BF27B}"/>
              </a:ext>
            </a:extLst>
          </p:cNvPr>
          <p:cNvGrpSpPr/>
          <p:nvPr/>
        </p:nvGrpSpPr>
        <p:grpSpPr>
          <a:xfrm>
            <a:off x="515938" y="1514319"/>
            <a:ext cx="2917218" cy="526728"/>
            <a:chOff x="722008" y="1303131"/>
            <a:chExt cx="2785445" cy="50293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72D6F12-C669-4AE9-A2EE-DA1DCBDB51AA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8D78B804-F5FA-4C06-A9B0-61F9D9CB26D6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A23FFC-875C-4D0C-9698-21065686CCEF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5" name="流程图: 手动输入 6">
              <a:extLst>
                <a:ext uri="{FF2B5EF4-FFF2-40B4-BE49-F238E27FC236}">
                  <a16:creationId xmlns:a16="http://schemas.microsoft.com/office/drawing/2014/main" id="{E9017A7F-59F4-45C2-A1EE-BF992730E20C}"/>
                </a:ext>
              </a:extLst>
            </p:cNvPr>
            <p:cNvSpPr/>
            <p:nvPr/>
          </p:nvSpPr>
          <p:spPr>
            <a:xfrm rot="5400000" flipV="1">
              <a:off x="1966443" y="328696"/>
              <a:ext cx="475861" cy="243154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79">
              <a:extLst>
                <a:ext uri="{FF2B5EF4-FFF2-40B4-BE49-F238E27FC236}">
                  <a16:creationId xmlns:a16="http://schemas.microsoft.com/office/drawing/2014/main" id="{A10B6C9F-B66C-49B6-8C4E-744F2BE0AB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7" y="1335868"/>
              <a:ext cx="2156216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2005~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今天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: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A3EF3EE-8E82-46D7-BC6F-EBF5F9A33B56}"/>
              </a:ext>
            </a:extLst>
          </p:cNvPr>
          <p:cNvSpPr txBox="1"/>
          <p:nvPr/>
        </p:nvSpPr>
        <p:spPr>
          <a:xfrm>
            <a:off x="1333994" y="2041047"/>
            <a:ext cx="89654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约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100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亿主机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智能手机、平板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宽带接入和高速无线接入的大面积部署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在线社交网络的出现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——Facebook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、微信、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TikTok</a:t>
            </a:r>
            <a:endParaRPr kumimoji="1" lang="zh-CN" altLang="en-US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服务提供者（谷歌、微软等）开始部署自己的网络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独立于因特网，为用户访问搜索引擎、电子邮件等服务提供更及时更快速的用户体验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电子商务、大学、企业纷纷将其业务放到了“云”上面（如阿里云、腾讯云）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组合 844">
            <a:extLst>
              <a:ext uri="{FF2B5EF4-FFF2-40B4-BE49-F238E27FC236}">
                <a16:creationId xmlns:a16="http://schemas.microsoft.com/office/drawing/2014/main" id="{FADEB421-FE15-47D2-9358-3E18A1BEF0A6}"/>
              </a:ext>
            </a:extLst>
          </p:cNvPr>
          <p:cNvGrpSpPr>
            <a:grpSpLocks/>
          </p:cNvGrpSpPr>
          <p:nvPr/>
        </p:nvGrpSpPr>
        <p:grpSpPr bwMode="auto">
          <a:xfrm>
            <a:off x="384639" y="-171193"/>
            <a:ext cx="6454700" cy="1914705"/>
            <a:chOff x="551030" y="-368704"/>
            <a:chExt cx="5200567" cy="1914489"/>
          </a:xfrm>
        </p:grpSpPr>
        <p:grpSp>
          <p:nvGrpSpPr>
            <p:cNvPr id="8201" name="组合 2">
              <a:extLst>
                <a:ext uri="{FF2B5EF4-FFF2-40B4-BE49-F238E27FC236}">
                  <a16:creationId xmlns:a16="http://schemas.microsoft.com/office/drawing/2014/main" id="{F2DD286D-F0E7-4CCD-BBF6-72B35D18E1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1895" y="304320"/>
              <a:ext cx="4549702" cy="1241465"/>
              <a:chOff x="1839322" y="968164"/>
              <a:chExt cx="4549702" cy="1241465"/>
            </a:xfrm>
          </p:grpSpPr>
          <p:sp>
            <p:nvSpPr>
              <p:cNvPr id="848" name="矩形: 圆角 847">
                <a:extLst>
                  <a:ext uri="{FF2B5EF4-FFF2-40B4-BE49-F238E27FC236}">
                    <a16:creationId xmlns:a16="http://schemas.microsoft.com/office/drawing/2014/main" id="{7399C97C-66E6-4554-A124-FCB52F884C5A}"/>
                  </a:ext>
                </a:extLst>
              </p:cNvPr>
              <p:cNvSpPr/>
              <p:nvPr/>
            </p:nvSpPr>
            <p:spPr>
              <a:xfrm>
                <a:off x="1839322" y="968164"/>
                <a:ext cx="4549702" cy="674612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849" name="文本框 848">
                <a:extLst>
                  <a:ext uri="{FF2B5EF4-FFF2-40B4-BE49-F238E27FC236}">
                    <a16:creationId xmlns:a16="http://schemas.microsoft.com/office/drawing/2014/main" id="{B4990003-E7B2-43B0-AE18-D17B3EE92F3C}"/>
                  </a:ext>
                </a:extLst>
              </p:cNvPr>
              <p:cNvSpPr txBox="1"/>
              <p:nvPr/>
            </p:nvSpPr>
            <p:spPr>
              <a:xfrm>
                <a:off x="2787045" y="1009434"/>
                <a:ext cx="3601979" cy="120019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中国互联网发展迅猛</a:t>
                </a:r>
              </a:p>
            </p:txBody>
          </p:sp>
        </p:grpSp>
        <p:pic>
          <p:nvPicPr>
            <p:cNvPr id="8202" name="图片 3">
              <a:extLst>
                <a:ext uri="{FF2B5EF4-FFF2-40B4-BE49-F238E27FC236}">
                  <a16:creationId xmlns:a16="http://schemas.microsoft.com/office/drawing/2014/main" id="{3C89F586-9205-48B2-913E-4FA913F33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30" y="-368704"/>
              <a:ext cx="1607162" cy="142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5C4B8488-F37A-4F3E-9617-72E0C254FA57}"/>
              </a:ext>
            </a:extLst>
          </p:cNvPr>
          <p:cNvSpPr txBox="1"/>
          <p:nvPr/>
        </p:nvSpPr>
        <p:spPr>
          <a:xfrm>
            <a:off x="1052742" y="1394373"/>
            <a:ext cx="10613076" cy="492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“健康码”助</a:t>
            </a:r>
            <a:r>
              <a:rPr lang="en-US" altLang="zh-CN" sz="2000" dirty="0"/>
              <a:t>9</a:t>
            </a:r>
            <a:r>
              <a:rPr lang="zh-CN" altLang="en-US" sz="2000" dirty="0"/>
              <a:t>亿人通畅出行，互联网为抗疫赋能赋智</a:t>
            </a:r>
            <a:endParaRPr kumimoji="1" lang="zh-CN" altLang="en-US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网民规模超过</a:t>
            </a:r>
            <a:r>
              <a:rPr lang="en-US" altLang="zh-CN" sz="2000" dirty="0"/>
              <a:t>10</a:t>
            </a:r>
            <a:r>
              <a:rPr lang="zh-CN" altLang="en-US" sz="2000" dirty="0"/>
              <a:t>亿，网络扶贫成效显著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网络零售连续八年全球第一，有力推动消费“双循环”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网络支付使用率近九成，数字货币试点进程全球领先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短视频用户规模超过</a:t>
            </a:r>
            <a:r>
              <a:rPr lang="en-US" altLang="zh-CN" sz="2000" dirty="0"/>
              <a:t>9</a:t>
            </a:r>
            <a:r>
              <a:rPr lang="zh-CN" altLang="en-US" sz="2000" dirty="0"/>
              <a:t>亿，节目质量飞跃提升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基于互联网的高科技，象在量子科技、区块链、人工智能等前沿技术领域不断取得突破，应用成果丰硕。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数字政府建设扎实推进，在线服务水平全球领先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F8877A24-E631-40A8-9A81-F318EF365C32}"/>
              </a:ext>
            </a:extLst>
          </p:cNvPr>
          <p:cNvGrpSpPr/>
          <p:nvPr/>
        </p:nvGrpSpPr>
        <p:grpSpPr>
          <a:xfrm>
            <a:off x="430213" y="0"/>
            <a:ext cx="2928130" cy="1428589"/>
            <a:chOff x="551030" y="-368704"/>
            <a:chExt cx="2928130" cy="142858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0D6F540-C1D1-4C41-AE9E-41A00576C830}"/>
                </a:ext>
              </a:extLst>
            </p:cNvPr>
            <p:cNvGrpSpPr/>
            <p:nvPr/>
          </p:nvGrpSpPr>
          <p:grpSpPr>
            <a:xfrm>
              <a:off x="1201632" y="303925"/>
              <a:ext cx="2277528" cy="675443"/>
              <a:chOff x="1839059" y="967769"/>
              <a:chExt cx="2277528" cy="675443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48CB706A-06A6-4B30-A4BB-26E7B78FCF0A}"/>
                  </a:ext>
                </a:extLst>
              </p:cNvPr>
              <p:cNvSpPr/>
              <p:nvPr/>
            </p:nvSpPr>
            <p:spPr>
              <a:xfrm>
                <a:off x="1839059" y="967769"/>
                <a:ext cx="227752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8100624-9A53-4AFD-9A65-0F157AF8C21F}"/>
                  </a:ext>
                </a:extLst>
              </p:cNvPr>
              <p:cNvSpPr txBox="1"/>
              <p:nvPr/>
            </p:nvSpPr>
            <p:spPr>
              <a:xfrm>
                <a:off x="2640892" y="1084661"/>
                <a:ext cx="11907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总结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C9B4186-B32A-4E90-8B26-9D6C1199D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33AFCC1-8AFD-4605-8EAC-7DBDC3269284}"/>
              </a:ext>
            </a:extLst>
          </p:cNvPr>
          <p:cNvSpPr txBox="1"/>
          <p:nvPr/>
        </p:nvSpPr>
        <p:spPr>
          <a:xfrm>
            <a:off x="1000730" y="2101218"/>
            <a:ext cx="3912523" cy="419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因特网概述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什么是协议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网络边缘，核心，接入网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分组交换与电路交换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因特网架构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性能：丢失、时延和吞吐量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分层和服务模型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安全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历史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0B1CA24-E840-453D-8508-4B61CE812BF7}"/>
              </a:ext>
            </a:extLst>
          </p:cNvPr>
          <p:cNvSpPr txBox="1"/>
          <p:nvPr/>
        </p:nvSpPr>
        <p:spPr>
          <a:xfrm>
            <a:off x="5905100" y="2311933"/>
            <a:ext cx="47134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对网络有了初步的认识和“感觉”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接下来的课程将在内容上更加深入，并会涉及到更多的细节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5660AA2-0E49-4B6E-B060-577E98EF17D8}"/>
              </a:ext>
            </a:extLst>
          </p:cNvPr>
          <p:cNvGrpSpPr/>
          <p:nvPr/>
        </p:nvGrpSpPr>
        <p:grpSpPr>
          <a:xfrm>
            <a:off x="588891" y="1619696"/>
            <a:ext cx="2605374" cy="461668"/>
            <a:chOff x="1282571" y="4092184"/>
            <a:chExt cx="2742829" cy="631387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5E5EFFF-8401-4FA7-A17D-958E51AF83DD}"/>
                </a:ext>
              </a:extLst>
            </p:cNvPr>
            <p:cNvSpPr/>
            <p:nvPr/>
          </p:nvSpPr>
          <p:spPr>
            <a:xfrm>
              <a:off x="1282572" y="4092184"/>
              <a:ext cx="2742828" cy="62305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566FA3A-F695-4F90-905A-50051F54614A}"/>
                </a:ext>
              </a:extLst>
            </p:cNvPr>
            <p:cNvSpPr/>
            <p:nvPr/>
          </p:nvSpPr>
          <p:spPr>
            <a:xfrm>
              <a:off x="1282571" y="4092189"/>
              <a:ext cx="2742829" cy="631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本章覆盖了：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DDFD182-BDC5-4251-8F61-649D70ED4DA2}"/>
              </a:ext>
            </a:extLst>
          </p:cNvPr>
          <p:cNvGrpSpPr/>
          <p:nvPr/>
        </p:nvGrpSpPr>
        <p:grpSpPr>
          <a:xfrm>
            <a:off x="5642122" y="1619699"/>
            <a:ext cx="2605372" cy="461668"/>
            <a:chOff x="1263766" y="4092193"/>
            <a:chExt cx="2742828" cy="631388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2AEAC182-5DE5-4538-8ABE-34E832B0AD21}"/>
                </a:ext>
              </a:extLst>
            </p:cNvPr>
            <p:cNvSpPr/>
            <p:nvPr/>
          </p:nvSpPr>
          <p:spPr>
            <a:xfrm>
              <a:off x="1263766" y="4092193"/>
              <a:ext cx="2742828" cy="623059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CE6B450-8E70-4D58-A5BA-1DD8563DC7A5}"/>
                </a:ext>
              </a:extLst>
            </p:cNvPr>
            <p:cNvSpPr/>
            <p:nvPr/>
          </p:nvSpPr>
          <p:spPr>
            <a:xfrm>
              <a:off x="1540618" y="4092197"/>
              <a:ext cx="2189123" cy="6313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现在你已经：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6328CC3D-47FE-4E73-B199-9953E7671D63}"/>
              </a:ext>
            </a:extLst>
          </p:cNvPr>
          <p:cNvGrpSpPr/>
          <p:nvPr/>
        </p:nvGrpSpPr>
        <p:grpSpPr>
          <a:xfrm>
            <a:off x="430213" y="0"/>
            <a:ext cx="4175038" cy="1428589"/>
            <a:chOff x="551030" y="-368704"/>
            <a:chExt cx="4175038" cy="142858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88DFEC2-754C-4E38-9F9C-EF108A913E08}"/>
                </a:ext>
              </a:extLst>
            </p:cNvPr>
            <p:cNvGrpSpPr/>
            <p:nvPr/>
          </p:nvGrpSpPr>
          <p:grpSpPr>
            <a:xfrm>
              <a:off x="1201632" y="303925"/>
              <a:ext cx="3524436" cy="675443"/>
              <a:chOff x="1839059" y="967769"/>
              <a:chExt cx="3524436" cy="675443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07AA1C74-433F-44F9-BC62-35CF9CA03F68}"/>
                  </a:ext>
                </a:extLst>
              </p:cNvPr>
              <p:cNvSpPr/>
              <p:nvPr/>
            </p:nvSpPr>
            <p:spPr>
              <a:xfrm>
                <a:off x="1839059" y="967769"/>
                <a:ext cx="3175302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C6E3377-41D8-42BA-9442-77474D0B91E5}"/>
                  </a:ext>
                </a:extLst>
              </p:cNvPr>
              <p:cNvSpPr txBox="1"/>
              <p:nvPr/>
            </p:nvSpPr>
            <p:spPr>
              <a:xfrm>
                <a:off x="2640892" y="1084661"/>
                <a:ext cx="27226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课后思考题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BE0B9A9-AF0C-42EE-BBF4-2AB20B112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25E19FC-3050-4C56-AA17-2CB4E2BF17B5}"/>
              </a:ext>
            </a:extLst>
          </p:cNvPr>
          <p:cNvGrpSpPr/>
          <p:nvPr/>
        </p:nvGrpSpPr>
        <p:grpSpPr>
          <a:xfrm>
            <a:off x="838200" y="2101218"/>
            <a:ext cx="10608425" cy="3685889"/>
            <a:chOff x="703264" y="1946585"/>
            <a:chExt cx="10972799" cy="4161037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AAFD7B1-11B5-474F-BBFD-2020002D3D14}"/>
                </a:ext>
              </a:extLst>
            </p:cNvPr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" fmla="*/ 0 w 10804124"/>
                <a:gd name="connsiteY0" fmla="*/ 346229 h 4128116"/>
                <a:gd name="connsiteX1" fmla="*/ 372862 w 10804124"/>
                <a:gd name="connsiteY1" fmla="*/ 4128116 h 4128116"/>
                <a:gd name="connsiteX2" fmla="*/ 10804124 w 10804124"/>
                <a:gd name="connsiteY2" fmla="*/ 3506679 h 4128116"/>
                <a:gd name="connsiteX3" fmla="*/ 10182687 w 10804124"/>
                <a:gd name="connsiteY3" fmla="*/ 0 h 4128116"/>
                <a:gd name="connsiteX4" fmla="*/ 0 w 10804124"/>
                <a:gd name="connsiteY4" fmla="*/ 346229 h 4128116"/>
                <a:gd name="connsiteX0" fmla="*/ 0 w 10804124"/>
                <a:gd name="connsiteY0" fmla="*/ 363984 h 4145871"/>
                <a:gd name="connsiteX1" fmla="*/ 372862 w 10804124"/>
                <a:gd name="connsiteY1" fmla="*/ 4145871 h 4145871"/>
                <a:gd name="connsiteX2" fmla="*/ 10804124 w 10804124"/>
                <a:gd name="connsiteY2" fmla="*/ 3524434 h 4145871"/>
                <a:gd name="connsiteX3" fmla="*/ 10191565 w 10804124"/>
                <a:gd name="connsiteY3" fmla="*/ 0 h 4145871"/>
                <a:gd name="connsiteX4" fmla="*/ 0 w 10804124"/>
                <a:gd name="connsiteY4" fmla="*/ 363984 h 4145871"/>
                <a:gd name="connsiteX0" fmla="*/ 0 w 10928411"/>
                <a:gd name="connsiteY0" fmla="*/ 363984 h 4145871"/>
                <a:gd name="connsiteX1" fmla="*/ 372862 w 10928411"/>
                <a:gd name="connsiteY1" fmla="*/ 4145871 h 4145871"/>
                <a:gd name="connsiteX2" fmla="*/ 10928411 w 10928411"/>
                <a:gd name="connsiteY2" fmla="*/ 3701987 h 4145871"/>
                <a:gd name="connsiteX3" fmla="*/ 10191565 w 10928411"/>
                <a:gd name="connsiteY3" fmla="*/ 0 h 4145871"/>
                <a:gd name="connsiteX4" fmla="*/ 0 w 10928411"/>
                <a:gd name="connsiteY4" fmla="*/ 363984 h 4145871"/>
                <a:gd name="connsiteX0" fmla="*/ 0 w 10963921"/>
                <a:gd name="connsiteY0" fmla="*/ 363984 h 4145871"/>
                <a:gd name="connsiteX1" fmla="*/ 372862 w 10963921"/>
                <a:gd name="connsiteY1" fmla="*/ 4145871 h 4145871"/>
                <a:gd name="connsiteX2" fmla="*/ 10963921 w 10963921"/>
                <a:gd name="connsiteY2" fmla="*/ 3710864 h 4145871"/>
                <a:gd name="connsiteX3" fmla="*/ 10191565 w 10963921"/>
                <a:gd name="connsiteY3" fmla="*/ 0 h 4145871"/>
                <a:gd name="connsiteX4" fmla="*/ 0 w 10963921"/>
                <a:gd name="connsiteY4" fmla="*/ 363984 h 4145871"/>
                <a:gd name="connsiteX0" fmla="*/ 0 w 10963921"/>
                <a:gd name="connsiteY0" fmla="*/ 363984 h 4199137"/>
                <a:gd name="connsiteX1" fmla="*/ 408372 w 10963921"/>
                <a:gd name="connsiteY1" fmla="*/ 4199137 h 4199137"/>
                <a:gd name="connsiteX2" fmla="*/ 10963921 w 10963921"/>
                <a:gd name="connsiteY2" fmla="*/ 3710864 h 4199137"/>
                <a:gd name="connsiteX3" fmla="*/ 10191565 w 10963921"/>
                <a:gd name="connsiteY3" fmla="*/ 0 h 4199137"/>
                <a:gd name="connsiteX4" fmla="*/ 0 w 10963921"/>
                <a:gd name="connsiteY4" fmla="*/ 363984 h 4199137"/>
                <a:gd name="connsiteX0" fmla="*/ 0 w 11026065"/>
                <a:gd name="connsiteY0" fmla="*/ 488271 h 4199137"/>
                <a:gd name="connsiteX1" fmla="*/ 470516 w 11026065"/>
                <a:gd name="connsiteY1" fmla="*/ 4199137 h 4199137"/>
                <a:gd name="connsiteX2" fmla="*/ 11026065 w 11026065"/>
                <a:gd name="connsiteY2" fmla="*/ 3710864 h 4199137"/>
                <a:gd name="connsiteX3" fmla="*/ 10253709 w 11026065"/>
                <a:gd name="connsiteY3" fmla="*/ 0 h 4199137"/>
                <a:gd name="connsiteX4" fmla="*/ 0 w 11026065"/>
                <a:gd name="connsiteY4" fmla="*/ 488271 h 4199137"/>
                <a:gd name="connsiteX0" fmla="*/ 0 w 10972799"/>
                <a:gd name="connsiteY0" fmla="*/ 488271 h 4199137"/>
                <a:gd name="connsiteX1" fmla="*/ 417250 w 10972799"/>
                <a:gd name="connsiteY1" fmla="*/ 4199137 h 4199137"/>
                <a:gd name="connsiteX2" fmla="*/ 10972799 w 10972799"/>
                <a:gd name="connsiteY2" fmla="*/ 3710864 h 4199137"/>
                <a:gd name="connsiteX3" fmla="*/ 10200443 w 10972799"/>
                <a:gd name="connsiteY3" fmla="*/ 0 h 4199137"/>
                <a:gd name="connsiteX4" fmla="*/ 0 w 10972799"/>
                <a:gd name="connsiteY4" fmla="*/ 488271 h 4199137"/>
                <a:gd name="connsiteX0" fmla="*/ 0 w 10972799"/>
                <a:gd name="connsiteY0" fmla="*/ 440646 h 4151512"/>
                <a:gd name="connsiteX1" fmla="*/ 417250 w 10972799"/>
                <a:gd name="connsiteY1" fmla="*/ 4151512 h 4151512"/>
                <a:gd name="connsiteX2" fmla="*/ 10972799 w 10972799"/>
                <a:gd name="connsiteY2" fmla="*/ 3663239 h 4151512"/>
                <a:gd name="connsiteX3" fmla="*/ 10505243 w 10972799"/>
                <a:gd name="connsiteY3" fmla="*/ 0 h 4151512"/>
                <a:gd name="connsiteX4" fmla="*/ 0 w 10972799"/>
                <a:gd name="connsiteY4" fmla="*/ 440646 h 4151512"/>
                <a:gd name="connsiteX0" fmla="*/ 0 w 10972799"/>
                <a:gd name="connsiteY0" fmla="*/ 450171 h 4161037"/>
                <a:gd name="connsiteX1" fmla="*/ 417250 w 10972799"/>
                <a:gd name="connsiteY1" fmla="*/ 4161037 h 4161037"/>
                <a:gd name="connsiteX2" fmla="*/ 10972799 w 10972799"/>
                <a:gd name="connsiteY2" fmla="*/ 3672764 h 4161037"/>
                <a:gd name="connsiteX3" fmla="*/ 10524293 w 10972799"/>
                <a:gd name="connsiteY3" fmla="*/ 0 h 4161037"/>
                <a:gd name="connsiteX4" fmla="*/ 0 w 10972799"/>
                <a:gd name="connsiteY4" fmla="*/ 450171 h 416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898C8C0-211E-47ED-BB50-CF01453C2FE1}"/>
                </a:ext>
              </a:extLst>
            </p:cNvPr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ACFCF7B2-216F-4F58-B0F6-38A0D3FA02AE}"/>
                  </a:ext>
                </a:extLst>
              </p:cNvPr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76D1D9E0-DE61-4B81-8CB1-334AB8AAD20F}"/>
                  </a:ext>
                </a:extLst>
              </p:cNvPr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" fmla="*/ 17755 w 852256"/>
                  <a:gd name="connsiteY0" fmla="*/ 0 h 417251"/>
                  <a:gd name="connsiteX1" fmla="*/ 852256 w 852256"/>
                  <a:gd name="connsiteY1" fmla="*/ 40371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  <a:gd name="connsiteX0" fmla="*/ 17755 w 852256"/>
                  <a:gd name="connsiteY0" fmla="*/ 0 h 417251"/>
                  <a:gd name="connsiteX1" fmla="*/ 852256 w 852256"/>
                  <a:gd name="connsiteY1" fmla="*/ 39328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7C1251B-2A90-44D2-8DF4-D0C3F1855ED0}"/>
              </a:ext>
            </a:extLst>
          </p:cNvPr>
          <p:cNvSpPr txBox="1"/>
          <p:nvPr/>
        </p:nvSpPr>
        <p:spPr>
          <a:xfrm>
            <a:off x="1340131" y="2532822"/>
            <a:ext cx="9918853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复习题  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13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18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19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20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23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25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习    题  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13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14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16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18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20-23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25-28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33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BC62570-CDEE-47E2-99CA-D8BBE62540EF}"/>
              </a:ext>
            </a:extLst>
          </p:cNvPr>
          <p:cNvGrpSpPr/>
          <p:nvPr/>
        </p:nvGrpSpPr>
        <p:grpSpPr>
          <a:xfrm>
            <a:off x="430213" y="0"/>
            <a:ext cx="3036194" cy="1428589"/>
            <a:chOff x="551030" y="-368704"/>
            <a:chExt cx="3036194" cy="14285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6CF0E85-48C4-4500-A452-BF6F0FCE109A}"/>
                </a:ext>
              </a:extLst>
            </p:cNvPr>
            <p:cNvGrpSpPr/>
            <p:nvPr/>
          </p:nvGrpSpPr>
          <p:grpSpPr>
            <a:xfrm>
              <a:off x="1201631" y="303925"/>
              <a:ext cx="2385593" cy="675443"/>
              <a:chOff x="1839058" y="967769"/>
              <a:chExt cx="2385593" cy="675443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7E523221-9BEF-4E4D-A693-8F297B07CD24}"/>
                  </a:ext>
                </a:extLst>
              </p:cNvPr>
              <p:cNvSpPr/>
              <p:nvPr/>
            </p:nvSpPr>
            <p:spPr>
              <a:xfrm>
                <a:off x="1839058" y="967769"/>
                <a:ext cx="2385593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A5DE64-BCC2-4CEE-9AA9-09DDA549C115}"/>
                  </a:ext>
                </a:extLst>
              </p:cNvPr>
              <p:cNvSpPr txBox="1"/>
              <p:nvPr/>
            </p:nvSpPr>
            <p:spPr>
              <a:xfrm>
                <a:off x="2640892" y="1084661"/>
                <a:ext cx="14590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作业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C02065C-DF51-4F4B-BB2E-52E9DA6AB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A777C23-1F56-4715-8FE2-C39FE66811C7}"/>
              </a:ext>
            </a:extLst>
          </p:cNvPr>
          <p:cNvGrpSpPr/>
          <p:nvPr/>
        </p:nvGrpSpPr>
        <p:grpSpPr>
          <a:xfrm>
            <a:off x="1638282" y="2486629"/>
            <a:ext cx="6977573" cy="2865763"/>
            <a:chOff x="703264" y="1946585"/>
            <a:chExt cx="10972799" cy="4161037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128D1D9-5B6E-4BDD-9E1F-17D40FF791E8}"/>
                </a:ext>
              </a:extLst>
            </p:cNvPr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" fmla="*/ 0 w 10804124"/>
                <a:gd name="connsiteY0" fmla="*/ 346229 h 4128116"/>
                <a:gd name="connsiteX1" fmla="*/ 372862 w 10804124"/>
                <a:gd name="connsiteY1" fmla="*/ 4128116 h 4128116"/>
                <a:gd name="connsiteX2" fmla="*/ 10804124 w 10804124"/>
                <a:gd name="connsiteY2" fmla="*/ 3506679 h 4128116"/>
                <a:gd name="connsiteX3" fmla="*/ 10182687 w 10804124"/>
                <a:gd name="connsiteY3" fmla="*/ 0 h 4128116"/>
                <a:gd name="connsiteX4" fmla="*/ 0 w 10804124"/>
                <a:gd name="connsiteY4" fmla="*/ 346229 h 4128116"/>
                <a:gd name="connsiteX0" fmla="*/ 0 w 10804124"/>
                <a:gd name="connsiteY0" fmla="*/ 363984 h 4145871"/>
                <a:gd name="connsiteX1" fmla="*/ 372862 w 10804124"/>
                <a:gd name="connsiteY1" fmla="*/ 4145871 h 4145871"/>
                <a:gd name="connsiteX2" fmla="*/ 10804124 w 10804124"/>
                <a:gd name="connsiteY2" fmla="*/ 3524434 h 4145871"/>
                <a:gd name="connsiteX3" fmla="*/ 10191565 w 10804124"/>
                <a:gd name="connsiteY3" fmla="*/ 0 h 4145871"/>
                <a:gd name="connsiteX4" fmla="*/ 0 w 10804124"/>
                <a:gd name="connsiteY4" fmla="*/ 363984 h 4145871"/>
                <a:gd name="connsiteX0" fmla="*/ 0 w 10928411"/>
                <a:gd name="connsiteY0" fmla="*/ 363984 h 4145871"/>
                <a:gd name="connsiteX1" fmla="*/ 372862 w 10928411"/>
                <a:gd name="connsiteY1" fmla="*/ 4145871 h 4145871"/>
                <a:gd name="connsiteX2" fmla="*/ 10928411 w 10928411"/>
                <a:gd name="connsiteY2" fmla="*/ 3701987 h 4145871"/>
                <a:gd name="connsiteX3" fmla="*/ 10191565 w 10928411"/>
                <a:gd name="connsiteY3" fmla="*/ 0 h 4145871"/>
                <a:gd name="connsiteX4" fmla="*/ 0 w 10928411"/>
                <a:gd name="connsiteY4" fmla="*/ 363984 h 4145871"/>
                <a:gd name="connsiteX0" fmla="*/ 0 w 10963921"/>
                <a:gd name="connsiteY0" fmla="*/ 363984 h 4145871"/>
                <a:gd name="connsiteX1" fmla="*/ 372862 w 10963921"/>
                <a:gd name="connsiteY1" fmla="*/ 4145871 h 4145871"/>
                <a:gd name="connsiteX2" fmla="*/ 10963921 w 10963921"/>
                <a:gd name="connsiteY2" fmla="*/ 3710864 h 4145871"/>
                <a:gd name="connsiteX3" fmla="*/ 10191565 w 10963921"/>
                <a:gd name="connsiteY3" fmla="*/ 0 h 4145871"/>
                <a:gd name="connsiteX4" fmla="*/ 0 w 10963921"/>
                <a:gd name="connsiteY4" fmla="*/ 363984 h 4145871"/>
                <a:gd name="connsiteX0" fmla="*/ 0 w 10963921"/>
                <a:gd name="connsiteY0" fmla="*/ 363984 h 4199137"/>
                <a:gd name="connsiteX1" fmla="*/ 408372 w 10963921"/>
                <a:gd name="connsiteY1" fmla="*/ 4199137 h 4199137"/>
                <a:gd name="connsiteX2" fmla="*/ 10963921 w 10963921"/>
                <a:gd name="connsiteY2" fmla="*/ 3710864 h 4199137"/>
                <a:gd name="connsiteX3" fmla="*/ 10191565 w 10963921"/>
                <a:gd name="connsiteY3" fmla="*/ 0 h 4199137"/>
                <a:gd name="connsiteX4" fmla="*/ 0 w 10963921"/>
                <a:gd name="connsiteY4" fmla="*/ 363984 h 4199137"/>
                <a:gd name="connsiteX0" fmla="*/ 0 w 11026065"/>
                <a:gd name="connsiteY0" fmla="*/ 488271 h 4199137"/>
                <a:gd name="connsiteX1" fmla="*/ 470516 w 11026065"/>
                <a:gd name="connsiteY1" fmla="*/ 4199137 h 4199137"/>
                <a:gd name="connsiteX2" fmla="*/ 11026065 w 11026065"/>
                <a:gd name="connsiteY2" fmla="*/ 3710864 h 4199137"/>
                <a:gd name="connsiteX3" fmla="*/ 10253709 w 11026065"/>
                <a:gd name="connsiteY3" fmla="*/ 0 h 4199137"/>
                <a:gd name="connsiteX4" fmla="*/ 0 w 11026065"/>
                <a:gd name="connsiteY4" fmla="*/ 488271 h 4199137"/>
                <a:gd name="connsiteX0" fmla="*/ 0 w 10972799"/>
                <a:gd name="connsiteY0" fmla="*/ 488271 h 4199137"/>
                <a:gd name="connsiteX1" fmla="*/ 417250 w 10972799"/>
                <a:gd name="connsiteY1" fmla="*/ 4199137 h 4199137"/>
                <a:gd name="connsiteX2" fmla="*/ 10972799 w 10972799"/>
                <a:gd name="connsiteY2" fmla="*/ 3710864 h 4199137"/>
                <a:gd name="connsiteX3" fmla="*/ 10200443 w 10972799"/>
                <a:gd name="connsiteY3" fmla="*/ 0 h 4199137"/>
                <a:gd name="connsiteX4" fmla="*/ 0 w 10972799"/>
                <a:gd name="connsiteY4" fmla="*/ 488271 h 4199137"/>
                <a:gd name="connsiteX0" fmla="*/ 0 w 10972799"/>
                <a:gd name="connsiteY0" fmla="*/ 440646 h 4151512"/>
                <a:gd name="connsiteX1" fmla="*/ 417250 w 10972799"/>
                <a:gd name="connsiteY1" fmla="*/ 4151512 h 4151512"/>
                <a:gd name="connsiteX2" fmla="*/ 10972799 w 10972799"/>
                <a:gd name="connsiteY2" fmla="*/ 3663239 h 4151512"/>
                <a:gd name="connsiteX3" fmla="*/ 10505243 w 10972799"/>
                <a:gd name="connsiteY3" fmla="*/ 0 h 4151512"/>
                <a:gd name="connsiteX4" fmla="*/ 0 w 10972799"/>
                <a:gd name="connsiteY4" fmla="*/ 440646 h 4151512"/>
                <a:gd name="connsiteX0" fmla="*/ 0 w 10972799"/>
                <a:gd name="connsiteY0" fmla="*/ 450171 h 4161037"/>
                <a:gd name="connsiteX1" fmla="*/ 417250 w 10972799"/>
                <a:gd name="connsiteY1" fmla="*/ 4161037 h 4161037"/>
                <a:gd name="connsiteX2" fmla="*/ 10972799 w 10972799"/>
                <a:gd name="connsiteY2" fmla="*/ 3672764 h 4161037"/>
                <a:gd name="connsiteX3" fmla="*/ 10524293 w 10972799"/>
                <a:gd name="connsiteY3" fmla="*/ 0 h 4161037"/>
                <a:gd name="connsiteX4" fmla="*/ 0 w 10972799"/>
                <a:gd name="connsiteY4" fmla="*/ 450171 h 416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C49925E-867B-42EB-9DEC-96D136EC1CBB}"/>
                </a:ext>
              </a:extLst>
            </p:cNvPr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6D8FA57D-A241-47ED-AB66-C1F9D83789B9}"/>
                  </a:ext>
                </a:extLst>
              </p:cNvPr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E9D555DC-46FF-4049-84CC-7E02C100ED17}"/>
                  </a:ext>
                </a:extLst>
              </p:cNvPr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" fmla="*/ 17755 w 852256"/>
                  <a:gd name="connsiteY0" fmla="*/ 0 h 417251"/>
                  <a:gd name="connsiteX1" fmla="*/ 852256 w 852256"/>
                  <a:gd name="connsiteY1" fmla="*/ 40371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  <a:gd name="connsiteX0" fmla="*/ 17755 w 852256"/>
                  <a:gd name="connsiteY0" fmla="*/ 0 h 417251"/>
                  <a:gd name="connsiteX1" fmla="*/ 852256 w 852256"/>
                  <a:gd name="connsiteY1" fmla="*/ 39328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0DE4AF9-A438-4A29-A9C1-22E583BEB5D3}"/>
              </a:ext>
            </a:extLst>
          </p:cNvPr>
          <p:cNvSpPr txBox="1"/>
          <p:nvPr/>
        </p:nvSpPr>
        <p:spPr>
          <a:xfrm>
            <a:off x="2701117" y="2896564"/>
            <a:ext cx="4851901" cy="1829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9FF6"/>
              </a:buClr>
            </a:pPr>
            <a:r>
              <a:rPr kumimoji="1" lang="zh-CN" altLang="en-US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习题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13</a:t>
            </a:r>
            <a:r>
              <a:rPr kumimoji="1" lang="zh-CN" altLang="en-US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25</a:t>
            </a:r>
            <a:r>
              <a:rPr kumimoji="1" lang="zh-CN" altLang="en-US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207653" cy="1428589"/>
            <a:chOff x="551030" y="-368704"/>
            <a:chExt cx="6207653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5557051" cy="687997"/>
              <a:chOff x="1839059" y="967769"/>
              <a:chExt cx="5557051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509859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46100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网络通信会出差错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A7E77E-2DD5-4718-A24A-336DA3486332}"/>
              </a:ext>
            </a:extLst>
          </p:cNvPr>
          <p:cNvGrpSpPr/>
          <p:nvPr/>
        </p:nvGrpSpPr>
        <p:grpSpPr>
          <a:xfrm>
            <a:off x="515938" y="1514319"/>
            <a:ext cx="4554826" cy="1118302"/>
            <a:chOff x="722008" y="1303131"/>
            <a:chExt cx="2805729" cy="884974"/>
          </a:xfrm>
        </p:grpSpPr>
        <p:sp>
          <p:nvSpPr>
            <p:cNvPr id="19" name="流程图: 手动输入 6">
              <a:extLst>
                <a:ext uri="{FF2B5EF4-FFF2-40B4-BE49-F238E27FC236}">
                  <a16:creationId xmlns:a16="http://schemas.microsoft.com/office/drawing/2014/main" id="{39CF66E4-72A6-4DC3-B8B1-35BD26B24784}"/>
                </a:ext>
              </a:extLst>
            </p:cNvPr>
            <p:cNvSpPr/>
            <p:nvPr/>
          </p:nvSpPr>
          <p:spPr>
            <a:xfrm rot="5400000" flipV="1">
              <a:off x="2020236" y="274899"/>
              <a:ext cx="475861" cy="253914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142AC7F-9375-44BA-ABA1-114202814264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99462B7C-A0D7-4DE0-89C9-5A08F34F77F9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F1669A2D-10B6-47B7-A9ED-F7F0640A1417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0" name="Text Box 79">
              <a:extLst>
                <a:ext uri="{FF2B5EF4-FFF2-40B4-BE49-F238E27FC236}">
                  <a16:creationId xmlns:a16="http://schemas.microsoft.com/office/drawing/2014/main" id="{12498B76-F566-4FB1-9935-A9BDB191B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2030986" cy="852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传输过程中报文损坏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87D197-0661-44F8-B2C9-9A13C93050D0}"/>
              </a:ext>
            </a:extLst>
          </p:cNvPr>
          <p:cNvGrpSpPr/>
          <p:nvPr/>
        </p:nvGrpSpPr>
        <p:grpSpPr>
          <a:xfrm>
            <a:off x="629529" y="2146376"/>
            <a:ext cx="4680527" cy="498598"/>
            <a:chOff x="1403750" y="3593123"/>
            <a:chExt cx="4680527" cy="49859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365D77E-BC41-4466-A6BF-4D35952504F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6" name="对话气泡: 椭圆形 25">
                <a:extLst>
                  <a:ext uri="{FF2B5EF4-FFF2-40B4-BE49-F238E27FC236}">
                    <a16:creationId xmlns:a16="http://schemas.microsoft.com/office/drawing/2014/main" id="{8B0234BA-C717-40E5-B45E-15A2BF3AD06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round-web-cam_17861">
                <a:extLst>
                  <a:ext uri="{FF2B5EF4-FFF2-40B4-BE49-F238E27FC236}">
                    <a16:creationId xmlns:a16="http://schemas.microsoft.com/office/drawing/2014/main" id="{4CEAB3EC-E73E-4CAD-BBF3-F6EEF85461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Text Box 79">
              <a:extLst>
                <a:ext uri="{FF2B5EF4-FFF2-40B4-BE49-F238E27FC236}">
                  <a16:creationId xmlns:a16="http://schemas.microsoft.com/office/drawing/2014/main" id="{B7B95941-0DA3-4318-B0AF-E57BA5BAA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098345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因为链路上的某些随机原因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372655" y="2674320"/>
            <a:ext cx="4514918" cy="478102"/>
            <a:chOff x="1233794" y="2726044"/>
            <a:chExt cx="4514918" cy="478102"/>
          </a:xfrm>
        </p:grpSpPr>
        <p:sp>
          <p:nvSpPr>
            <p:cNvPr id="55" name="矩形: 圆角 48">
              <a:extLst>
                <a:ext uri="{FF2B5EF4-FFF2-40B4-BE49-F238E27FC236}">
                  <a16:creationId xmlns:a16="http://schemas.microsoft.com/office/drawing/2014/main" id="{397C8D94-880A-4581-988A-4B20160A9D22}"/>
                </a:ext>
              </a:extLst>
            </p:cNvPr>
            <p:cNvSpPr/>
            <p:nvPr/>
          </p:nvSpPr>
          <p:spPr>
            <a:xfrm>
              <a:off x="1233794" y="2726044"/>
              <a:ext cx="4514918" cy="442770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56" name="Text Box 79">
              <a:extLst>
                <a:ext uri="{FF2B5EF4-FFF2-40B4-BE49-F238E27FC236}">
                  <a16:creationId xmlns:a16="http://schemas.microsoft.com/office/drawing/2014/main" id="{21823410-1014-45B3-95F8-C48B3A708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0941" y="2759857"/>
              <a:ext cx="4098345" cy="44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2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报文部分损坏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17" y="3117090"/>
            <a:ext cx="5887573" cy="33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7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207653" cy="1428589"/>
            <a:chOff x="551030" y="-368704"/>
            <a:chExt cx="6207653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5557051" cy="687997"/>
              <a:chOff x="1839059" y="967769"/>
              <a:chExt cx="5557051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509859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46100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网络通信会出差错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A7E77E-2DD5-4718-A24A-336DA3486332}"/>
              </a:ext>
            </a:extLst>
          </p:cNvPr>
          <p:cNvGrpSpPr/>
          <p:nvPr/>
        </p:nvGrpSpPr>
        <p:grpSpPr>
          <a:xfrm>
            <a:off x="515938" y="1514318"/>
            <a:ext cx="4139189" cy="526730"/>
            <a:chOff x="722008" y="1303131"/>
            <a:chExt cx="2805729" cy="502938"/>
          </a:xfrm>
        </p:grpSpPr>
        <p:sp>
          <p:nvSpPr>
            <p:cNvPr id="19" name="流程图: 手动输入 6">
              <a:extLst>
                <a:ext uri="{FF2B5EF4-FFF2-40B4-BE49-F238E27FC236}">
                  <a16:creationId xmlns:a16="http://schemas.microsoft.com/office/drawing/2014/main" id="{39CF66E4-72A6-4DC3-B8B1-35BD26B24784}"/>
                </a:ext>
              </a:extLst>
            </p:cNvPr>
            <p:cNvSpPr/>
            <p:nvPr/>
          </p:nvSpPr>
          <p:spPr>
            <a:xfrm rot="5400000" flipV="1">
              <a:off x="2020236" y="274899"/>
              <a:ext cx="475861" cy="253914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142AC7F-9375-44BA-ABA1-114202814264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99462B7C-A0D7-4DE0-89C9-5A08F34F77F9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F1669A2D-10B6-47B7-A9ED-F7F0640A1417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0" name="Text Box 79">
              <a:extLst>
                <a:ext uri="{FF2B5EF4-FFF2-40B4-BE49-F238E27FC236}">
                  <a16:creationId xmlns:a16="http://schemas.microsoft.com/office/drawing/2014/main" id="{12498B76-F566-4FB1-9935-A9BDB191B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203098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不得已扔掉报文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87D197-0661-44F8-B2C9-9A13C93050D0}"/>
              </a:ext>
            </a:extLst>
          </p:cNvPr>
          <p:cNvGrpSpPr/>
          <p:nvPr/>
        </p:nvGrpSpPr>
        <p:grpSpPr>
          <a:xfrm>
            <a:off x="629529" y="2146376"/>
            <a:ext cx="4680527" cy="498598"/>
            <a:chOff x="1403750" y="3593123"/>
            <a:chExt cx="4680527" cy="49859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365D77E-BC41-4466-A6BF-4D35952504F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6" name="对话气泡: 椭圆形 25">
                <a:extLst>
                  <a:ext uri="{FF2B5EF4-FFF2-40B4-BE49-F238E27FC236}">
                    <a16:creationId xmlns:a16="http://schemas.microsoft.com/office/drawing/2014/main" id="{8B0234BA-C717-40E5-B45E-15A2BF3AD06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round-web-cam_17861">
                <a:extLst>
                  <a:ext uri="{FF2B5EF4-FFF2-40B4-BE49-F238E27FC236}">
                    <a16:creationId xmlns:a16="http://schemas.microsoft.com/office/drawing/2014/main" id="{4CEAB3EC-E73E-4CAD-BBF3-F6EEF85461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Text Box 79">
              <a:extLst>
                <a:ext uri="{FF2B5EF4-FFF2-40B4-BE49-F238E27FC236}">
                  <a16:creationId xmlns:a16="http://schemas.microsoft.com/office/drawing/2014/main" id="{B7B95941-0DA3-4318-B0AF-E57BA5BAA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098345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中转仓库满了，没地方放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70" y="2966035"/>
            <a:ext cx="5877168" cy="3305907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1139891" y="2714430"/>
            <a:ext cx="4514918" cy="478102"/>
            <a:chOff x="1233794" y="2726044"/>
            <a:chExt cx="4514918" cy="478102"/>
          </a:xfrm>
        </p:grpSpPr>
        <p:sp>
          <p:nvSpPr>
            <p:cNvPr id="55" name="矩形: 圆角 48">
              <a:extLst>
                <a:ext uri="{FF2B5EF4-FFF2-40B4-BE49-F238E27FC236}">
                  <a16:creationId xmlns:a16="http://schemas.microsoft.com/office/drawing/2014/main" id="{397C8D94-880A-4581-988A-4B20160A9D22}"/>
                </a:ext>
              </a:extLst>
            </p:cNvPr>
            <p:cNvSpPr/>
            <p:nvPr/>
          </p:nvSpPr>
          <p:spPr>
            <a:xfrm>
              <a:off x="1233794" y="2726044"/>
              <a:ext cx="4514918" cy="442770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56" name="Text Box 79">
              <a:extLst>
                <a:ext uri="{FF2B5EF4-FFF2-40B4-BE49-F238E27FC236}">
                  <a16:creationId xmlns:a16="http://schemas.microsoft.com/office/drawing/2014/main" id="{21823410-1014-45B3-95F8-C48B3A708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0941" y="2759857"/>
              <a:ext cx="4098345" cy="44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2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不得已扔掉报文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89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207653" cy="1428589"/>
            <a:chOff x="551030" y="-368704"/>
            <a:chExt cx="6207653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5557052" cy="687997"/>
              <a:chOff x="1839058" y="967769"/>
              <a:chExt cx="5557052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555705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46100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如何发现报文出差错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83C1C5E-6F68-47DF-855A-EC395852C1E3}"/>
              </a:ext>
            </a:extLst>
          </p:cNvPr>
          <p:cNvGrpSpPr/>
          <p:nvPr/>
        </p:nvGrpSpPr>
        <p:grpSpPr>
          <a:xfrm>
            <a:off x="515938" y="1514317"/>
            <a:ext cx="5901795" cy="526730"/>
            <a:chOff x="722008" y="1303131"/>
            <a:chExt cx="5635206" cy="502938"/>
          </a:xfrm>
        </p:grpSpPr>
        <p:sp>
          <p:nvSpPr>
            <p:cNvPr id="55" name="流程图: 手动输入 6">
              <a:extLst>
                <a:ext uri="{FF2B5EF4-FFF2-40B4-BE49-F238E27FC236}">
                  <a16:creationId xmlns:a16="http://schemas.microsoft.com/office/drawing/2014/main" id="{1145BE51-99A3-4EA9-A31F-E1AA1C9D3B6B}"/>
                </a:ext>
              </a:extLst>
            </p:cNvPr>
            <p:cNvSpPr/>
            <p:nvPr/>
          </p:nvSpPr>
          <p:spPr>
            <a:xfrm rot="5400000" flipV="1">
              <a:off x="3281375" y="-986240"/>
              <a:ext cx="475861" cy="506141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16CC992-D74C-4B34-8AD0-9357E142D8FB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73" name="平行四边形 72">
                <a:extLst>
                  <a:ext uri="{FF2B5EF4-FFF2-40B4-BE49-F238E27FC236}">
                    <a16:creationId xmlns:a16="http://schemas.microsoft.com/office/drawing/2014/main" id="{720BBCE2-FB93-449E-B5E4-046D83A6EA5B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74" name="平行四边形 73">
                <a:extLst>
                  <a:ext uri="{FF2B5EF4-FFF2-40B4-BE49-F238E27FC236}">
                    <a16:creationId xmlns:a16="http://schemas.microsoft.com/office/drawing/2014/main" id="{7992A36F-9384-4EC8-B4EB-431444AD96AC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7" name="Text Box 79">
              <a:extLst>
                <a:ext uri="{FF2B5EF4-FFF2-40B4-BE49-F238E27FC236}">
                  <a16:creationId xmlns:a16="http://schemas.microsoft.com/office/drawing/2014/main" id="{0F946AEA-7552-40CC-AFE7-253A9928B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5005978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有多种方法可以检验报文的差错</a:t>
              </a:r>
            </a:p>
          </p:txBody>
        </p:sp>
      </p:grpSp>
      <p:sp>
        <p:nvSpPr>
          <p:cNvPr id="101" name="Text Box 79">
            <a:extLst>
              <a:ext uri="{FF2B5EF4-FFF2-40B4-BE49-F238E27FC236}">
                <a16:creationId xmlns:a16="http://schemas.microsoft.com/office/drawing/2014/main" id="{9AB107B2-8D63-4330-935F-C399055D5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55" y="2051125"/>
            <a:ext cx="2952078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几种常用方法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Rectangle 11">
            <a:extLst>
              <a:ext uri="{FF2B5EF4-FFF2-40B4-BE49-F238E27FC236}">
                <a16:creationId xmlns:a16="http://schemas.microsoft.com/office/drawing/2014/main" id="{E9DC5CDA-0FB4-4410-9FE9-F81A008C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2154" y="2525949"/>
            <a:ext cx="1506830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检查和</a:t>
            </a:r>
          </a:p>
        </p:txBody>
      </p:sp>
      <p:sp>
        <p:nvSpPr>
          <p:cNvPr id="165" name="Rectangle 11">
            <a:extLst>
              <a:ext uri="{FF2B5EF4-FFF2-40B4-BE49-F238E27FC236}">
                <a16:creationId xmlns:a16="http://schemas.microsoft.com/office/drawing/2014/main" id="{7354E586-A96B-4E44-BECA-26C3804E7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656" y="2525948"/>
            <a:ext cx="1506830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奇偶校验</a:t>
            </a:r>
          </a:p>
        </p:txBody>
      </p:sp>
      <p:sp>
        <p:nvSpPr>
          <p:cNvPr id="166" name="Rectangle 11">
            <a:extLst>
              <a:ext uri="{FF2B5EF4-FFF2-40B4-BE49-F238E27FC236}">
                <a16:creationId xmlns:a16="http://schemas.microsoft.com/office/drawing/2014/main" id="{A43B1FB9-E918-4D6F-BDC4-8072D376A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236" y="2515920"/>
            <a:ext cx="2590564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循环冗余校验码</a:t>
            </a: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3204B087-4167-4239-A50F-DA7D28496334}"/>
              </a:ext>
            </a:extLst>
          </p:cNvPr>
          <p:cNvGrpSpPr/>
          <p:nvPr/>
        </p:nvGrpSpPr>
        <p:grpSpPr>
          <a:xfrm>
            <a:off x="520435" y="3179512"/>
            <a:ext cx="4051802" cy="526730"/>
            <a:chOff x="722008" y="1303131"/>
            <a:chExt cx="3868779" cy="502938"/>
          </a:xfrm>
        </p:grpSpPr>
        <p:sp>
          <p:nvSpPr>
            <p:cNvPr id="168" name="流程图: 手动输入 6">
              <a:extLst>
                <a:ext uri="{FF2B5EF4-FFF2-40B4-BE49-F238E27FC236}">
                  <a16:creationId xmlns:a16="http://schemas.microsoft.com/office/drawing/2014/main" id="{D422E7B0-29E5-4263-85AD-FAFABF98B6C2}"/>
                </a:ext>
              </a:extLst>
            </p:cNvPr>
            <p:cNvSpPr/>
            <p:nvPr/>
          </p:nvSpPr>
          <p:spPr>
            <a:xfrm rot="5400000" flipV="1">
              <a:off x="2551761" y="-256626"/>
              <a:ext cx="475861" cy="360219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6BB99D19-E428-415F-9704-105133E4579A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71" name="平行四边形 170">
                <a:extLst>
                  <a:ext uri="{FF2B5EF4-FFF2-40B4-BE49-F238E27FC236}">
                    <a16:creationId xmlns:a16="http://schemas.microsoft.com/office/drawing/2014/main" id="{D14346C9-AFB2-4E72-8DBA-3E23649728F5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72" name="平行四边形 171">
                <a:extLst>
                  <a:ext uri="{FF2B5EF4-FFF2-40B4-BE49-F238E27FC236}">
                    <a16:creationId xmlns:a16="http://schemas.microsoft.com/office/drawing/2014/main" id="{3FD03B0C-8E44-4B2B-87F4-AB168CD78609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70" name="Text Box 79">
              <a:extLst>
                <a:ext uri="{FF2B5EF4-FFF2-40B4-BE49-F238E27FC236}">
                  <a16:creationId xmlns:a16="http://schemas.microsoft.com/office/drawing/2014/main" id="{90F01823-897D-4BA4-83AA-D486D4BA0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3239550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发现差错的基本思路</a:t>
              </a: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FC3380F1-5D45-4D86-9AAD-A72693F2B4B5}"/>
              </a:ext>
            </a:extLst>
          </p:cNvPr>
          <p:cNvGrpSpPr/>
          <p:nvPr/>
        </p:nvGrpSpPr>
        <p:grpSpPr>
          <a:xfrm>
            <a:off x="645438" y="3780934"/>
            <a:ext cx="6110962" cy="476221"/>
            <a:chOff x="1403750" y="3593123"/>
            <a:chExt cx="6110962" cy="476221"/>
          </a:xfrm>
        </p:grpSpPr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93478CA3-E0C2-46DF-8A62-20E01FDBE1B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76" name="对话气泡: 椭圆形 175">
                <a:extLst>
                  <a:ext uri="{FF2B5EF4-FFF2-40B4-BE49-F238E27FC236}">
                    <a16:creationId xmlns:a16="http://schemas.microsoft.com/office/drawing/2014/main" id="{0C1A6B6E-009B-4984-B2A6-AC4DBB00230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round-web-cam_17861">
                <a:extLst>
                  <a:ext uri="{FF2B5EF4-FFF2-40B4-BE49-F238E27FC236}">
                    <a16:creationId xmlns:a16="http://schemas.microsoft.com/office/drawing/2014/main" id="{8A3A874B-9C5E-4A15-9E23-E06AA3DC5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75" name="Text Box 79">
              <a:extLst>
                <a:ext uri="{FF2B5EF4-FFF2-40B4-BE49-F238E27FC236}">
                  <a16:creationId xmlns:a16="http://schemas.microsoft.com/office/drawing/2014/main" id="{EC14705D-58B5-41B2-BDE7-9F8BC53CD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552878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在要发送的数据中增加若干比特的信息</a:t>
              </a:r>
            </a:p>
          </p:txBody>
        </p: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0BB5F0A8-29FD-46AB-896C-6E65C9420B39}"/>
              </a:ext>
            </a:extLst>
          </p:cNvPr>
          <p:cNvGrpSpPr/>
          <p:nvPr/>
        </p:nvGrpSpPr>
        <p:grpSpPr>
          <a:xfrm>
            <a:off x="645438" y="4363373"/>
            <a:ext cx="10179878" cy="498598"/>
            <a:chOff x="1403750" y="3593123"/>
            <a:chExt cx="10179878" cy="498598"/>
          </a:xfrm>
        </p:grpSpPr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FBD457F0-41FA-4EAA-874A-414E0558640E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81" name="对话气泡: 椭圆形 180">
                <a:extLst>
                  <a:ext uri="{FF2B5EF4-FFF2-40B4-BE49-F238E27FC236}">
                    <a16:creationId xmlns:a16="http://schemas.microsoft.com/office/drawing/2014/main" id="{8C513383-33F0-4F82-A5EC-7E124ABAE73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round-web-cam_17861">
                <a:extLst>
                  <a:ext uri="{FF2B5EF4-FFF2-40B4-BE49-F238E27FC236}">
                    <a16:creationId xmlns:a16="http://schemas.microsoft.com/office/drawing/2014/main" id="{5FD19433-84A4-489E-8480-EF78E956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80" name="Text Box 79">
              <a:extLst>
                <a:ext uri="{FF2B5EF4-FFF2-40B4-BE49-F238E27FC236}">
                  <a16:creationId xmlns:a16="http://schemas.microsoft.com/office/drawing/2014/main" id="{76481D2A-2F06-408C-9B4D-C88D2F4EB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597697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用一定的方法，基于这些增加的信息，判断是否有差错发生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0DD599E-4E10-41BF-A513-BCC2707B8B02}"/>
              </a:ext>
            </a:extLst>
          </p:cNvPr>
          <p:cNvGrpSpPr/>
          <p:nvPr/>
        </p:nvGrpSpPr>
        <p:grpSpPr>
          <a:xfrm>
            <a:off x="1599353" y="5206538"/>
            <a:ext cx="5247887" cy="904584"/>
            <a:chOff x="6935305" y="4239626"/>
            <a:chExt cx="3816350" cy="904584"/>
          </a:xfrm>
        </p:grpSpPr>
        <p:grpSp>
          <p:nvGrpSpPr>
            <p:cNvPr id="183" name="组合 2">
              <a:extLst>
                <a:ext uri="{FF2B5EF4-FFF2-40B4-BE49-F238E27FC236}">
                  <a16:creationId xmlns:a16="http://schemas.microsoft.com/office/drawing/2014/main" id="{EFB0C43B-3E5E-47E8-9256-443DCBAE54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5305" y="4239626"/>
              <a:ext cx="3816350" cy="904584"/>
              <a:chOff x="2123728" y="3982267"/>
              <a:chExt cx="3816350" cy="905704"/>
            </a:xfrm>
          </p:grpSpPr>
          <p:sp>
            <p:nvSpPr>
              <p:cNvPr id="185" name="Rectangle 6">
                <a:extLst>
                  <a:ext uri="{FF2B5EF4-FFF2-40B4-BE49-F238E27FC236}">
                    <a16:creationId xmlns:a16="http://schemas.microsoft.com/office/drawing/2014/main" id="{F0B45240-5F0D-4AD8-A58F-F5D10B1E4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3728" y="4425734"/>
                <a:ext cx="2447925" cy="462237"/>
              </a:xfrm>
              <a:prstGeom prst="rect">
                <a:avLst/>
              </a:prstGeom>
              <a:noFill/>
              <a:ln w="28575">
                <a:solidFill>
                  <a:srgbClr val="009FF6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D: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被发送的数据比特</a:t>
                </a:r>
              </a:p>
            </p:txBody>
          </p:sp>
          <p:sp>
            <p:nvSpPr>
              <p:cNvPr id="186" name="Rectangle 7">
                <a:extLst>
                  <a:ext uri="{FF2B5EF4-FFF2-40B4-BE49-F238E27FC236}">
                    <a16:creationId xmlns:a16="http://schemas.microsoft.com/office/drawing/2014/main" id="{1D4FBF27-4DDB-4AB4-9551-1E3B5FD71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1653" y="4425734"/>
                <a:ext cx="1368425" cy="462237"/>
              </a:xfrm>
              <a:prstGeom prst="rect">
                <a:avLst/>
              </a:prstGeom>
              <a:noFill/>
              <a:ln w="28575">
                <a:solidFill>
                  <a:srgbClr val="009FF6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R: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检验比特</a:t>
                </a:r>
              </a:p>
            </p:txBody>
          </p:sp>
          <p:sp>
            <p:nvSpPr>
              <p:cNvPr id="187" name="Rectangle 10">
                <a:extLst>
                  <a:ext uri="{FF2B5EF4-FFF2-40B4-BE49-F238E27FC236}">
                    <a16:creationId xmlns:a16="http://schemas.microsoft.com/office/drawing/2014/main" id="{41BC7F21-4B35-4A12-9C15-F74FE5EBB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014" y="3982267"/>
                <a:ext cx="792163" cy="46223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比特</a:t>
                </a:r>
              </a:p>
            </p:txBody>
          </p:sp>
          <p:sp>
            <p:nvSpPr>
              <p:cNvPr id="188" name="Rectangle 11">
                <a:extLst>
                  <a:ext uri="{FF2B5EF4-FFF2-40B4-BE49-F238E27FC236}">
                    <a16:creationId xmlns:a16="http://schemas.microsoft.com/office/drawing/2014/main" id="{F7EA01BE-9CE5-45EC-9197-9D19112B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852" y="3984059"/>
                <a:ext cx="792163" cy="46223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比特</a:t>
                </a:r>
              </a:p>
            </p:txBody>
          </p:sp>
        </p:grp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0C2E8047-DDAF-4DF2-8458-590BCC03480E}"/>
                </a:ext>
              </a:extLst>
            </p:cNvPr>
            <p:cNvCxnSpPr/>
            <p:nvPr/>
          </p:nvCxnSpPr>
          <p:spPr>
            <a:xfrm flipH="1">
              <a:off x="6935305" y="4407694"/>
              <a:ext cx="9350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822CBA0A-4163-4FBE-AF72-E3F0A86E6621}"/>
                </a:ext>
              </a:extLst>
            </p:cNvPr>
            <p:cNvCxnSpPr>
              <a:cxnSpLocks/>
            </p:cNvCxnSpPr>
            <p:nvPr/>
          </p:nvCxnSpPr>
          <p:spPr>
            <a:xfrm>
              <a:off x="10466851" y="4407694"/>
              <a:ext cx="2848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箭头连接符 190">
              <a:extLst>
                <a:ext uri="{FF2B5EF4-FFF2-40B4-BE49-F238E27FC236}">
                  <a16:creationId xmlns:a16="http://schemas.microsoft.com/office/drawing/2014/main" id="{5562A2ED-FE39-44E2-9EA0-BBE5CA960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3230" y="4407694"/>
              <a:ext cx="2848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B111E6F7-3A07-49C3-A226-EA07FF533F06}"/>
                </a:ext>
              </a:extLst>
            </p:cNvPr>
            <p:cNvCxnSpPr>
              <a:cxnSpLocks/>
            </p:cNvCxnSpPr>
            <p:nvPr/>
          </p:nvCxnSpPr>
          <p:spPr>
            <a:xfrm>
              <a:off x="8535652" y="4407694"/>
              <a:ext cx="8348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053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63" grpId="0" animBg="1"/>
      <p:bldP spid="165" grpId="0" animBg="1"/>
      <p:bldP spid="16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7106014" cy="1428589"/>
            <a:chOff x="551030" y="-368704"/>
            <a:chExt cx="7106014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6455413" cy="687997"/>
              <a:chOff x="1839058" y="967769"/>
              <a:chExt cx="6455413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1200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55083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差错检测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--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奇偶效验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6" name="Text Box 5">
            <a:extLst>
              <a:ext uri="{FF2B5EF4-FFF2-40B4-BE49-F238E27FC236}">
                <a16:creationId xmlns:a16="http://schemas.microsoft.com/office/drawing/2014/main" id="{F680D893-9E00-4C19-A52E-FB21843B1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1768548"/>
            <a:ext cx="2819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9F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单比特奇偶校验</a:t>
            </a:r>
            <a:r>
              <a:rPr lang="en-US" altLang="zh-CN" sz="2400" dirty="0">
                <a:solidFill>
                  <a:srgbClr val="009F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:</a:t>
            </a:r>
            <a:endParaRPr lang="en-US" altLang="zh-CN" sz="2400" b="1" dirty="0">
              <a:solidFill>
                <a:srgbClr val="009FF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  <a:p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检测单个比特错误</a:t>
            </a:r>
            <a:endParaRPr lang="zh-CN" altLang="en-US" sz="4000" b="1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580E56E2-6DAD-4249-8C45-7FBB21EF0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3221501"/>
            <a:ext cx="307648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9F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二维奇偶校验</a:t>
            </a:r>
            <a:r>
              <a:rPr lang="en-US" altLang="zh-CN" sz="2400" b="1" dirty="0">
                <a:solidFill>
                  <a:srgbClr val="009FF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:</a:t>
            </a:r>
          </a:p>
          <a:p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检测和纠正单个比特错误</a:t>
            </a:r>
            <a:endParaRPr lang="zh-CN" altLang="en-US" sz="4000" b="1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E864681-0942-464D-97AE-EBC760F75FFD}"/>
              </a:ext>
            </a:extLst>
          </p:cNvPr>
          <p:cNvGrpSpPr/>
          <p:nvPr/>
        </p:nvGrpSpPr>
        <p:grpSpPr>
          <a:xfrm>
            <a:off x="776514" y="4032551"/>
            <a:ext cx="2973292" cy="2067213"/>
            <a:chOff x="8100295" y="920207"/>
            <a:chExt cx="3777897" cy="262662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56B1D66-8BBC-4F30-8335-4DD817BC7E7B}"/>
                </a:ext>
              </a:extLst>
            </p:cNvPr>
            <p:cNvGrpSpPr/>
            <p:nvPr/>
          </p:nvGrpSpPr>
          <p:grpSpPr>
            <a:xfrm>
              <a:off x="8776852" y="1428589"/>
              <a:ext cx="3047383" cy="2072640"/>
              <a:chOff x="8776852" y="1428589"/>
              <a:chExt cx="3047383" cy="2072640"/>
            </a:xfrm>
          </p:grpSpPr>
          <p:sp>
            <p:nvSpPr>
              <p:cNvPr id="54" name="Text Box 6">
                <a:extLst>
                  <a:ext uri="{FF2B5EF4-FFF2-40B4-BE49-F238E27FC236}">
                    <a16:creationId xmlns:a16="http://schemas.microsoft.com/office/drawing/2014/main" id="{8C545C4A-D5F9-45D6-A6B6-8CE540D504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76852" y="1428589"/>
                <a:ext cx="887692" cy="2072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1,1        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2,1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       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i ,1         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i+1,1</a:t>
                </a:r>
              </a:p>
            </p:txBody>
          </p:sp>
          <p:sp>
            <p:nvSpPr>
              <p:cNvPr id="55" name="Text Box 6">
                <a:extLst>
                  <a:ext uri="{FF2B5EF4-FFF2-40B4-BE49-F238E27FC236}">
                    <a16:creationId xmlns:a16="http://schemas.microsoft.com/office/drawing/2014/main" id="{B7AFB0FC-892C-4C57-8796-0F6FF6B607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06490" y="1428589"/>
                <a:ext cx="513373" cy="1631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  <a:endParaRPr lang="en-US" altLang="zh-CN" sz="20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  <a:endParaRPr lang="en-US" altLang="zh-CN" sz="20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       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  <a:endParaRPr lang="en-US" altLang="zh-CN" sz="20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  <a:endParaRPr lang="en-US" altLang="zh-CN" sz="20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 Box 6">
                <a:extLst>
                  <a:ext uri="{FF2B5EF4-FFF2-40B4-BE49-F238E27FC236}">
                    <a16:creationId xmlns:a16="http://schemas.microsoft.com/office/drawing/2014/main" id="{CFE685E0-B062-442C-88E8-C822A99A12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00197" y="1428589"/>
                <a:ext cx="822666" cy="2072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1,j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2,j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</a:p>
              <a:p>
                <a:r>
                  <a:rPr lang="en-US" altLang="zh-CN" sz="20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i,j</a:t>
                </a:r>
                <a:endParaRPr lang="en-US" altLang="zh-CN" sz="20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i+1,j</a:t>
                </a:r>
              </a:p>
            </p:txBody>
          </p:sp>
          <p:sp>
            <p:nvSpPr>
              <p:cNvPr id="57" name="Text Box 6">
                <a:extLst>
                  <a:ext uri="{FF2B5EF4-FFF2-40B4-BE49-F238E27FC236}">
                    <a16:creationId xmlns:a16="http://schemas.microsoft.com/office/drawing/2014/main" id="{791121B4-7375-41BF-BD7C-5627BAA8C3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49501" y="1428589"/>
                <a:ext cx="1074734" cy="1631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1,j+1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2,j+1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i,j+1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i+1,j+1</a:t>
                </a:r>
              </a:p>
            </p:txBody>
          </p:sp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FEA2BB3B-7877-4839-82BD-3874361A5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6852" y="3108215"/>
                <a:ext cx="19959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3D8A826C-AD6A-4D57-A0FF-5FD17C0F77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79478" y="1557910"/>
                <a:ext cx="0" cy="17501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4FFB7A18-D63A-4D34-8626-9D32CAFF8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698843" y="1428589"/>
              <a:ext cx="92952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6FEAFF5F-ED2F-4D9C-929F-B4E961D0EA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08862" y="2901574"/>
              <a:ext cx="813035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 Box 6">
              <a:extLst>
                <a:ext uri="{FF2B5EF4-FFF2-40B4-BE49-F238E27FC236}">
                  <a16:creationId xmlns:a16="http://schemas.microsoft.com/office/drawing/2014/main" id="{5EF91216-2E45-4D2F-B0DD-5D32ED4C9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0784" y="920207"/>
              <a:ext cx="1337408" cy="508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</a:rPr>
                <a:t>行校验</a:t>
              </a:r>
            </a:p>
          </p:txBody>
        </p:sp>
        <p:sp>
          <p:nvSpPr>
            <p:cNvPr id="88" name="Text Box 6">
              <a:extLst>
                <a:ext uri="{FF2B5EF4-FFF2-40B4-BE49-F238E27FC236}">
                  <a16:creationId xmlns:a16="http://schemas.microsoft.com/office/drawing/2014/main" id="{32851E18-A244-4218-840C-3B8EE7005F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0295" y="2256318"/>
              <a:ext cx="410725" cy="129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</a:rPr>
                <a:t>列校验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4E1FF9-3F67-4D0E-BCDB-5A459E05AA0D}"/>
              </a:ext>
            </a:extLst>
          </p:cNvPr>
          <p:cNvGrpSpPr/>
          <p:nvPr/>
        </p:nvGrpSpPr>
        <p:grpSpPr>
          <a:xfrm>
            <a:off x="8062527" y="4309628"/>
            <a:ext cx="2528935" cy="1570725"/>
            <a:chOff x="10797966" y="4040941"/>
            <a:chExt cx="3213290" cy="199577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0E87E60-2903-4BD4-96F5-351CF30DEAB4}"/>
                </a:ext>
              </a:extLst>
            </p:cNvPr>
            <p:cNvGrpSpPr/>
            <p:nvPr/>
          </p:nvGrpSpPr>
          <p:grpSpPr>
            <a:xfrm>
              <a:off x="10869083" y="4040941"/>
              <a:ext cx="2262014" cy="1630561"/>
              <a:chOff x="10649942" y="4624582"/>
              <a:chExt cx="2262014" cy="1630561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8CE431E7-F8F5-4C99-9BB6-5409DED5ECD0}"/>
                  </a:ext>
                </a:extLst>
              </p:cNvPr>
              <p:cNvGrpSpPr/>
              <p:nvPr/>
            </p:nvGrpSpPr>
            <p:grpSpPr>
              <a:xfrm>
                <a:off x="10649942" y="4624582"/>
                <a:ext cx="2216100" cy="1520458"/>
                <a:chOff x="8729941" y="3521193"/>
                <a:chExt cx="2216100" cy="1520458"/>
              </a:xfrm>
            </p:grpSpPr>
            <p:sp>
              <p:nvSpPr>
                <p:cNvPr id="70" name="Text Box 6">
                  <a:extLst>
                    <a:ext uri="{FF2B5EF4-FFF2-40B4-BE49-F238E27FC236}">
                      <a16:creationId xmlns:a16="http://schemas.microsoft.com/office/drawing/2014/main" id="{0D65D0AB-4364-4024-AD73-4CCAC2D2C3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9942" y="3527726"/>
                  <a:ext cx="290059" cy="1323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20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1101</a:t>
                  </a:r>
                  <a:endPara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Text Box 6">
                  <a:extLst>
                    <a:ext uri="{FF2B5EF4-FFF2-40B4-BE49-F238E27FC236}">
                      <a16:creationId xmlns:a16="http://schemas.microsoft.com/office/drawing/2014/main" id="{7D755338-3D19-4DB1-9A51-3B94CC08F4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69479" y="3527726"/>
                  <a:ext cx="362301" cy="1323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20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</a:t>
                  </a:r>
                  <a:r>
                    <a:rPr lang="en-US" altLang="zh-CN" sz="2000" dirty="0">
                      <a:solidFill>
                        <a:srgbClr val="009FF6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10</a:t>
                  </a:r>
                  <a:endPara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Text Box 6">
                  <a:extLst>
                    <a:ext uri="{FF2B5EF4-FFF2-40B4-BE49-F238E27FC236}">
                      <a16:creationId xmlns:a16="http://schemas.microsoft.com/office/drawing/2014/main" id="{3C853E7A-1075-464F-80D2-F0DE3D5B45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431780" y="3527726"/>
                  <a:ext cx="362302" cy="1323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20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1111</a:t>
                  </a:r>
                  <a:endPara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6">
                  <a:extLst>
                    <a:ext uri="{FF2B5EF4-FFF2-40B4-BE49-F238E27FC236}">
                      <a16:creationId xmlns:a16="http://schemas.microsoft.com/office/drawing/2014/main" id="{B3051173-5B8B-470B-B9B7-D5457727B8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583741" y="3527726"/>
                  <a:ext cx="362300" cy="1323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20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1010</a:t>
                  </a:r>
                  <a:endPara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DB4A2CB5-B713-4871-A35D-FC5333E1E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29941" y="4740344"/>
                  <a:ext cx="22161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81338C34-F218-456C-82F4-AE46FE812B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40128" y="3583460"/>
                  <a:ext cx="0" cy="145819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 Box 6">
                  <a:extLst>
                    <a:ext uri="{FF2B5EF4-FFF2-40B4-BE49-F238E27FC236}">
                      <a16:creationId xmlns:a16="http://schemas.microsoft.com/office/drawing/2014/main" id="{1A4E3222-1DB1-48FF-80C5-F723B194F4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766047" y="3521193"/>
                  <a:ext cx="362301" cy="1323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20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0110</a:t>
                  </a:r>
                  <a:endPara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Text Box 6">
                  <a:extLst>
                    <a:ext uri="{FF2B5EF4-FFF2-40B4-BE49-F238E27FC236}">
                      <a16:creationId xmlns:a16="http://schemas.microsoft.com/office/drawing/2014/main" id="{71B9ADB2-2D72-45A3-88CC-0478CFF41B5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28348" y="3521193"/>
                  <a:ext cx="362302" cy="1323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20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1001</a:t>
                  </a:r>
                  <a:endParaRPr lang="en-US" altLang="zh-CN" sz="2000" baseline="-25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2C7BAA06-D7B6-436A-BB44-E5E5ABAEE6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84903" y="4698953"/>
                <a:ext cx="0" cy="155619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DF42EE5F-3431-4AD2-A152-921EA0D69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06131" y="5283777"/>
                <a:ext cx="2205825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 Box 6">
              <a:extLst>
                <a:ext uri="{FF2B5EF4-FFF2-40B4-BE49-F238E27FC236}">
                  <a16:creationId xmlns:a16="http://schemas.microsoft.com/office/drawing/2014/main" id="{81E40A8A-1873-439B-8B30-ADB99455A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57149" y="4436491"/>
              <a:ext cx="95410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</a:rPr>
                <a:t>校验错</a:t>
              </a:r>
            </a:p>
          </p:txBody>
        </p:sp>
        <p:sp>
          <p:nvSpPr>
            <p:cNvPr id="100" name="Text Box 6">
              <a:extLst>
                <a:ext uri="{FF2B5EF4-FFF2-40B4-BE49-F238E27FC236}">
                  <a16:creationId xmlns:a16="http://schemas.microsoft.com/office/drawing/2014/main" id="{0C8BADDB-3548-4677-8CCC-CF18DB5493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7966" y="5636610"/>
              <a:ext cx="95410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</a:rPr>
                <a:t>校验错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447D39A-2BFB-4CF0-BFB8-6F8EA9BD325A}"/>
              </a:ext>
            </a:extLst>
          </p:cNvPr>
          <p:cNvGrpSpPr/>
          <p:nvPr/>
        </p:nvGrpSpPr>
        <p:grpSpPr>
          <a:xfrm>
            <a:off x="4663730" y="4314770"/>
            <a:ext cx="1744123" cy="1559142"/>
            <a:chOff x="8340751" y="4040941"/>
            <a:chExt cx="2216100" cy="198106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C23E0FB-4CFE-4373-8E66-52652CDCD848}"/>
                </a:ext>
              </a:extLst>
            </p:cNvPr>
            <p:cNvGrpSpPr/>
            <p:nvPr/>
          </p:nvGrpSpPr>
          <p:grpSpPr>
            <a:xfrm>
              <a:off x="8340751" y="4040941"/>
              <a:ext cx="2216100" cy="1520458"/>
              <a:chOff x="8729941" y="3521193"/>
              <a:chExt cx="2216100" cy="1520458"/>
            </a:xfrm>
          </p:grpSpPr>
          <p:sp>
            <p:nvSpPr>
              <p:cNvPr id="60" name="Text Box 6">
                <a:extLst>
                  <a:ext uri="{FF2B5EF4-FFF2-40B4-BE49-F238E27FC236}">
                    <a16:creationId xmlns:a16="http://schemas.microsoft.com/office/drawing/2014/main" id="{25871E38-1863-45B6-A092-854B2A9BC6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9942" y="3527726"/>
                <a:ext cx="442634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1101</a:t>
                </a:r>
                <a:endParaRPr lang="en-US" altLang="zh-CN" sz="20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 Box 6">
                <a:extLst>
                  <a:ext uri="{FF2B5EF4-FFF2-40B4-BE49-F238E27FC236}">
                    <a16:creationId xmlns:a16="http://schemas.microsoft.com/office/drawing/2014/main" id="{4687FD02-322B-4AB2-BB4C-50496AB917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69479" y="3527726"/>
                <a:ext cx="362301" cy="1323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0110</a:t>
                </a:r>
                <a:endParaRPr lang="en-US" altLang="zh-CN" sz="20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Text Box 6">
                <a:extLst>
                  <a:ext uri="{FF2B5EF4-FFF2-40B4-BE49-F238E27FC236}">
                    <a16:creationId xmlns:a16="http://schemas.microsoft.com/office/drawing/2014/main" id="{96D00878-1D02-49ED-B46D-FA4830162D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31780" y="3527726"/>
                <a:ext cx="362302" cy="1323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1111</a:t>
                </a:r>
                <a:endParaRPr lang="en-US" altLang="zh-CN" sz="20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Text Box 6">
                <a:extLst>
                  <a:ext uri="{FF2B5EF4-FFF2-40B4-BE49-F238E27FC236}">
                    <a16:creationId xmlns:a16="http://schemas.microsoft.com/office/drawing/2014/main" id="{E189D373-7CCB-48B4-BF72-8A18614259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83741" y="3527726"/>
                <a:ext cx="362300" cy="1323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1010</a:t>
                </a:r>
                <a:endParaRPr lang="en-US" altLang="zh-CN" sz="20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3408FD26-B515-480B-BB58-EDA062C57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9941" y="4735532"/>
                <a:ext cx="22161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C8661C2-34CA-4149-B11A-BA3F75A575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0128" y="3583460"/>
                <a:ext cx="0" cy="145819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 Box 6">
                <a:extLst>
                  <a:ext uri="{FF2B5EF4-FFF2-40B4-BE49-F238E27FC236}">
                    <a16:creationId xmlns:a16="http://schemas.microsoft.com/office/drawing/2014/main" id="{87162F22-4248-4E97-BC7A-D1E639BBB5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66047" y="3521193"/>
                <a:ext cx="362300" cy="1323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0110</a:t>
                </a:r>
                <a:endParaRPr lang="en-US" altLang="zh-CN" sz="20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Text Box 6">
                <a:extLst>
                  <a:ext uri="{FF2B5EF4-FFF2-40B4-BE49-F238E27FC236}">
                    <a16:creationId xmlns:a16="http://schemas.microsoft.com/office/drawing/2014/main" id="{4F5F6A30-72BF-4208-A78B-0C48EC8F64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28348" y="3521193"/>
                <a:ext cx="362302" cy="1323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1001</a:t>
                </a:r>
                <a:endParaRPr lang="en-US" altLang="zh-CN" sz="2000" baseline="-25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Text Box 6">
              <a:extLst>
                <a:ext uri="{FF2B5EF4-FFF2-40B4-BE49-F238E27FC236}">
                  <a16:creationId xmlns:a16="http://schemas.microsoft.com/office/drawing/2014/main" id="{8825CB3A-ADB3-413B-98F6-549794EB51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7343" y="5621893"/>
              <a:ext cx="101181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</a:rPr>
                <a:t>无差错 </a:t>
              </a:r>
            </a:p>
          </p:txBody>
        </p:sp>
      </p:grpSp>
      <p:sp>
        <p:nvSpPr>
          <p:cNvPr id="102" name="Rectangle 11">
            <a:extLst>
              <a:ext uri="{FF2B5EF4-FFF2-40B4-BE49-F238E27FC236}">
                <a16:creationId xmlns:a16="http://schemas.microsoft.com/office/drawing/2014/main" id="{B260B733-CA93-4E3B-856D-0F851D071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666" y="5911038"/>
            <a:ext cx="2254822" cy="35748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可纠正单比特差错</a:t>
            </a: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7EF3FA3-AEAF-468E-9689-67D7884EF743}"/>
              </a:ext>
            </a:extLst>
          </p:cNvPr>
          <p:cNvGrpSpPr/>
          <p:nvPr/>
        </p:nvGrpSpPr>
        <p:grpSpPr>
          <a:xfrm>
            <a:off x="3771775" y="1810697"/>
            <a:ext cx="3266646" cy="843028"/>
            <a:chOff x="6935306" y="4239625"/>
            <a:chExt cx="2817224" cy="843028"/>
          </a:xfrm>
        </p:grpSpPr>
        <p:grpSp>
          <p:nvGrpSpPr>
            <p:cNvPr id="104" name="组合 2">
              <a:extLst>
                <a:ext uri="{FF2B5EF4-FFF2-40B4-BE49-F238E27FC236}">
                  <a16:creationId xmlns:a16="http://schemas.microsoft.com/office/drawing/2014/main" id="{C3FC1E9E-DF58-4AA0-9286-66C9AC043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5306" y="4239625"/>
              <a:ext cx="2817224" cy="843028"/>
              <a:chOff x="2123729" y="3982267"/>
              <a:chExt cx="2817224" cy="844072"/>
            </a:xfrm>
          </p:grpSpPr>
          <p:sp>
            <p:nvSpPr>
              <p:cNvPr id="110" name="Rectangle 6">
                <a:extLst>
                  <a:ext uri="{FF2B5EF4-FFF2-40B4-BE49-F238E27FC236}">
                    <a16:creationId xmlns:a16="http://schemas.microsoft.com/office/drawing/2014/main" id="{0E48026A-BD9A-4635-B21F-6F1C1C5E9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3729" y="4425734"/>
                <a:ext cx="1897927" cy="400605"/>
              </a:xfrm>
              <a:prstGeom prst="rect">
                <a:avLst/>
              </a:prstGeom>
              <a:noFill/>
              <a:ln w="28575">
                <a:solidFill>
                  <a:srgbClr val="009FF6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0111000110101011</a:t>
                </a:r>
                <a:endParaRPr lang="zh-CN" altLang="en-US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ectangle 7">
                <a:extLst>
                  <a:ext uri="{FF2B5EF4-FFF2-40B4-BE49-F238E27FC236}">
                    <a16:creationId xmlns:a16="http://schemas.microsoft.com/office/drawing/2014/main" id="{48A8F331-6A7D-4AE2-8052-86760BCEE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2629" y="4425734"/>
                <a:ext cx="336354" cy="400605"/>
              </a:xfrm>
              <a:prstGeom prst="rect">
                <a:avLst/>
              </a:prstGeom>
              <a:noFill/>
              <a:ln w="28575">
                <a:solidFill>
                  <a:srgbClr val="009FF6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</a:t>
                </a:r>
                <a:endParaRPr lang="zh-CN" altLang="en-US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Rectangle 10">
                <a:extLst>
                  <a:ext uri="{FF2B5EF4-FFF2-40B4-BE49-F238E27FC236}">
                    <a16:creationId xmlns:a16="http://schemas.microsoft.com/office/drawing/2014/main" id="{11A24A5A-E577-4561-997F-4A5816170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583" y="3982267"/>
                <a:ext cx="1479223" cy="4006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个数据比特</a:t>
                </a:r>
              </a:p>
            </p:txBody>
          </p:sp>
          <p:sp>
            <p:nvSpPr>
              <p:cNvPr id="113" name="Rectangle 11">
                <a:extLst>
                  <a:ext uri="{FF2B5EF4-FFF2-40B4-BE49-F238E27FC236}">
                    <a16:creationId xmlns:a16="http://schemas.microsoft.com/office/drawing/2014/main" id="{8067788C-0EF3-46E0-97EE-E8A4398DB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000" y="3984059"/>
                <a:ext cx="939953" cy="4006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校验位</a:t>
                </a:r>
              </a:p>
            </p:txBody>
          </p:sp>
        </p:grp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3A724609-78A8-434E-9180-E29C5D7A0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5306" y="4407694"/>
              <a:ext cx="3002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608693C4-D5AC-412A-92F7-497E0AACE9DC}"/>
                </a:ext>
              </a:extLst>
            </p:cNvPr>
            <p:cNvCxnSpPr>
              <a:cxnSpLocks/>
            </p:cNvCxnSpPr>
            <p:nvPr/>
          </p:nvCxnSpPr>
          <p:spPr>
            <a:xfrm>
              <a:off x="8490773" y="4407694"/>
              <a:ext cx="3500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9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732587" cy="1428589"/>
            <a:chOff x="551030" y="-368704"/>
            <a:chExt cx="6732587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6081986" cy="687997"/>
              <a:chOff x="1839058" y="967769"/>
              <a:chExt cx="6081986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0819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51349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差错检验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---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检验和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83C1C5E-6F68-47DF-855A-EC395852C1E3}"/>
              </a:ext>
            </a:extLst>
          </p:cNvPr>
          <p:cNvGrpSpPr/>
          <p:nvPr/>
        </p:nvGrpSpPr>
        <p:grpSpPr>
          <a:xfrm>
            <a:off x="515938" y="1514316"/>
            <a:ext cx="2193149" cy="526731"/>
            <a:chOff x="722008" y="1303131"/>
            <a:chExt cx="2094083" cy="502939"/>
          </a:xfrm>
        </p:grpSpPr>
        <p:sp>
          <p:nvSpPr>
            <p:cNvPr id="55" name="流程图: 手动输入 6">
              <a:extLst>
                <a:ext uri="{FF2B5EF4-FFF2-40B4-BE49-F238E27FC236}">
                  <a16:creationId xmlns:a16="http://schemas.microsoft.com/office/drawing/2014/main" id="{1145BE51-99A3-4EA9-A31F-E1AA1C9D3B6B}"/>
                </a:ext>
              </a:extLst>
            </p:cNvPr>
            <p:cNvSpPr/>
            <p:nvPr/>
          </p:nvSpPr>
          <p:spPr>
            <a:xfrm rot="5400000" flipV="1">
              <a:off x="1664413" y="630722"/>
              <a:ext cx="475861" cy="1827494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16CC992-D74C-4B34-8AD0-9357E142D8FB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73" name="平行四边形 72">
                <a:extLst>
                  <a:ext uri="{FF2B5EF4-FFF2-40B4-BE49-F238E27FC236}">
                    <a16:creationId xmlns:a16="http://schemas.microsoft.com/office/drawing/2014/main" id="{720BBCE2-FB93-449E-B5E4-046D83A6EA5B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74" name="平行四边形 73">
                <a:extLst>
                  <a:ext uri="{FF2B5EF4-FFF2-40B4-BE49-F238E27FC236}">
                    <a16:creationId xmlns:a16="http://schemas.microsoft.com/office/drawing/2014/main" id="{7992A36F-9384-4EC8-B4EB-431444AD96AC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7" name="Text Box 79">
              <a:extLst>
                <a:ext uri="{FF2B5EF4-FFF2-40B4-BE49-F238E27FC236}">
                  <a16:creationId xmlns:a16="http://schemas.microsoft.com/office/drawing/2014/main" id="{0F946AEA-7552-40CC-AFE7-253A9928B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70"/>
              <a:ext cx="1464855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发送方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4EF2477-DC37-4FB5-BD96-D26D3833BE69}"/>
              </a:ext>
            </a:extLst>
          </p:cNvPr>
          <p:cNvGrpSpPr/>
          <p:nvPr/>
        </p:nvGrpSpPr>
        <p:grpSpPr>
          <a:xfrm>
            <a:off x="645438" y="2096937"/>
            <a:ext cx="5450562" cy="476221"/>
            <a:chOff x="1403750" y="3593123"/>
            <a:chExt cx="5450562" cy="47622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3B33802-A4D2-4493-8A44-F6C444B9BBDF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7" name="对话气泡: 椭圆形 46">
                <a:extLst>
                  <a:ext uri="{FF2B5EF4-FFF2-40B4-BE49-F238E27FC236}">
                    <a16:creationId xmlns:a16="http://schemas.microsoft.com/office/drawing/2014/main" id="{4B9DAD4E-0754-41EC-9E94-16569338254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round-web-cam_17861">
                <a:extLst>
                  <a:ext uri="{FF2B5EF4-FFF2-40B4-BE49-F238E27FC236}">
                    <a16:creationId xmlns:a16="http://schemas.microsoft.com/office/drawing/2014/main" id="{758857B1-DC0C-4040-A310-6D1C98E314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6" name="Text Box 79">
              <a:extLst>
                <a:ext uri="{FF2B5EF4-FFF2-40B4-BE49-F238E27FC236}">
                  <a16:creationId xmlns:a16="http://schemas.microsoft.com/office/drawing/2014/main" id="{4C4E2043-9027-4B19-ABCF-52CE1B210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86838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把报文段看作是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16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比特字的序列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495A67A-6414-4675-8FA5-2C9AAAD83411}"/>
              </a:ext>
            </a:extLst>
          </p:cNvPr>
          <p:cNvGrpSpPr/>
          <p:nvPr/>
        </p:nvGrpSpPr>
        <p:grpSpPr>
          <a:xfrm>
            <a:off x="645438" y="2629048"/>
            <a:ext cx="4975404" cy="476221"/>
            <a:chOff x="1403750" y="3593123"/>
            <a:chExt cx="4975404" cy="47622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D7355D8-52FF-411F-B681-11A1853BAC43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2" name="对话气泡: 椭圆形 51">
                <a:extLst>
                  <a:ext uri="{FF2B5EF4-FFF2-40B4-BE49-F238E27FC236}">
                    <a16:creationId xmlns:a16="http://schemas.microsoft.com/office/drawing/2014/main" id="{F5B6DDF1-BD01-40B3-8AC9-C6ECDCC8DD3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round-web-cam_17861">
                <a:extLst>
                  <a:ext uri="{FF2B5EF4-FFF2-40B4-BE49-F238E27FC236}">
                    <a16:creationId xmlns:a16="http://schemas.microsoft.com/office/drawing/2014/main" id="{25411839-7E26-4B44-84D6-F2831BF3E3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1" name="Text Box 79">
              <a:extLst>
                <a:ext uri="{FF2B5EF4-FFF2-40B4-BE49-F238E27FC236}">
                  <a16:creationId xmlns:a16="http://schemas.microsoft.com/office/drawing/2014/main" id="{6E3E0120-A143-402C-8112-79F6AA4A0A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39322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对报文的所有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16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比特字求和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55F5AD2-EF0B-432F-85B3-606F6D7DA1E3}"/>
              </a:ext>
            </a:extLst>
          </p:cNvPr>
          <p:cNvGrpSpPr/>
          <p:nvPr/>
        </p:nvGrpSpPr>
        <p:grpSpPr>
          <a:xfrm>
            <a:off x="645438" y="3161159"/>
            <a:ext cx="5717132" cy="476221"/>
            <a:chOff x="1403750" y="3593123"/>
            <a:chExt cx="5717132" cy="476221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DB0C4ED-374F-4599-A77E-94CBE30A59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1" name="对话气泡: 椭圆形 60">
                <a:extLst>
                  <a:ext uri="{FF2B5EF4-FFF2-40B4-BE49-F238E27FC236}">
                    <a16:creationId xmlns:a16="http://schemas.microsoft.com/office/drawing/2014/main" id="{4E7209FD-7D5D-49D1-8584-E0089FE47C4D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round-web-cam_17861">
                <a:extLst>
                  <a:ext uri="{FF2B5EF4-FFF2-40B4-BE49-F238E27FC236}">
                    <a16:creationId xmlns:a16="http://schemas.microsoft.com/office/drawing/2014/main" id="{0280B500-F6AA-4BF2-85D3-1D4BB58564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0" name="Text Box 79">
              <a:extLst>
                <a:ext uri="{FF2B5EF4-FFF2-40B4-BE49-F238E27FC236}">
                  <a16:creationId xmlns:a16="http://schemas.microsoft.com/office/drawing/2014/main" id="{E9844452-65E3-44A6-9A68-98734F979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513495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将求和结果放入报文的校验和字段中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20EDAE5-9FF5-43B9-918F-445DFA599B10}"/>
              </a:ext>
            </a:extLst>
          </p:cNvPr>
          <p:cNvGrpSpPr/>
          <p:nvPr/>
        </p:nvGrpSpPr>
        <p:grpSpPr>
          <a:xfrm>
            <a:off x="515938" y="3693270"/>
            <a:ext cx="2193149" cy="526730"/>
            <a:chOff x="722008" y="1303131"/>
            <a:chExt cx="2094083" cy="502938"/>
          </a:xfrm>
        </p:grpSpPr>
        <p:sp>
          <p:nvSpPr>
            <p:cNvPr id="64" name="流程图: 手动输入 6">
              <a:extLst>
                <a:ext uri="{FF2B5EF4-FFF2-40B4-BE49-F238E27FC236}">
                  <a16:creationId xmlns:a16="http://schemas.microsoft.com/office/drawing/2014/main" id="{79F87802-808D-4467-ADA8-32ACC35931D2}"/>
                </a:ext>
              </a:extLst>
            </p:cNvPr>
            <p:cNvSpPr/>
            <p:nvPr/>
          </p:nvSpPr>
          <p:spPr>
            <a:xfrm rot="5400000" flipV="1">
              <a:off x="1664413" y="630722"/>
              <a:ext cx="475861" cy="1827494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57518E00-921B-4AE6-BB60-D53A2B3A8E53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13993365-B83C-4244-BE19-9B8726536DA6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8" name="平行四边形 67">
                <a:extLst>
                  <a:ext uri="{FF2B5EF4-FFF2-40B4-BE49-F238E27FC236}">
                    <a16:creationId xmlns:a16="http://schemas.microsoft.com/office/drawing/2014/main" id="{28A0F7BB-19EE-484C-9371-B9A5C9A2B09B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6" name="Text Box 79">
              <a:extLst>
                <a:ext uri="{FF2B5EF4-FFF2-40B4-BE49-F238E27FC236}">
                  <a16:creationId xmlns:a16="http://schemas.microsoft.com/office/drawing/2014/main" id="{25811D15-D925-4233-BDB4-140BC02EC1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1464855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接收方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7D3616F-8FE9-40D2-B8F8-D2BF29B8E140}"/>
              </a:ext>
            </a:extLst>
          </p:cNvPr>
          <p:cNvGrpSpPr/>
          <p:nvPr/>
        </p:nvGrpSpPr>
        <p:grpSpPr>
          <a:xfrm>
            <a:off x="645438" y="4275890"/>
            <a:ext cx="5450562" cy="476221"/>
            <a:chOff x="1403750" y="3593123"/>
            <a:chExt cx="5450562" cy="476221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93358F5-9CE8-4B71-82B4-909077A07C1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2" name="对话气泡: 椭圆形 71">
                <a:extLst>
                  <a:ext uri="{FF2B5EF4-FFF2-40B4-BE49-F238E27FC236}">
                    <a16:creationId xmlns:a16="http://schemas.microsoft.com/office/drawing/2014/main" id="{B1FBDD11-5AA1-4C9A-81B3-07E267F40B27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round-web-cam_17861">
                <a:extLst>
                  <a:ext uri="{FF2B5EF4-FFF2-40B4-BE49-F238E27FC236}">
                    <a16:creationId xmlns:a16="http://schemas.microsoft.com/office/drawing/2014/main" id="{7477BD22-1A32-4AF4-8654-9C989342B0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1" name="Text Box 79">
              <a:extLst>
                <a:ext uri="{FF2B5EF4-FFF2-40B4-BE49-F238E27FC236}">
                  <a16:creationId xmlns:a16="http://schemas.microsoft.com/office/drawing/2014/main" id="{1CB2D73D-1463-4AC6-8606-B3A1C3F82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86838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计算接收到的报文的校验和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2144EB4-A09E-46EE-81AF-A78F585D9C3C}"/>
              </a:ext>
            </a:extLst>
          </p:cNvPr>
          <p:cNvGrpSpPr/>
          <p:nvPr/>
        </p:nvGrpSpPr>
        <p:grpSpPr>
          <a:xfrm>
            <a:off x="645438" y="4808001"/>
            <a:ext cx="6936462" cy="476221"/>
            <a:chOff x="1403750" y="3593123"/>
            <a:chExt cx="6936462" cy="476221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BA170633-1045-44D7-9FB5-06E20C21060B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9" name="对话气泡: 椭圆形 78">
                <a:extLst>
                  <a:ext uri="{FF2B5EF4-FFF2-40B4-BE49-F238E27FC236}">
                    <a16:creationId xmlns:a16="http://schemas.microsoft.com/office/drawing/2014/main" id="{901E7122-5D00-437F-AF68-F61C6B79A16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round-web-cam_17861">
                <a:extLst>
                  <a:ext uri="{FF2B5EF4-FFF2-40B4-BE49-F238E27FC236}">
                    <a16:creationId xmlns:a16="http://schemas.microsoft.com/office/drawing/2014/main" id="{8DB0A565-1F52-4A8F-9CF8-8D770F6F93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8" name="Text Box 79">
              <a:extLst>
                <a:ext uri="{FF2B5EF4-FFF2-40B4-BE49-F238E27FC236}">
                  <a16:creationId xmlns:a16="http://schemas.microsoft.com/office/drawing/2014/main" id="{86218C17-BEC4-4FCC-86E3-437BF86D77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635428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检查计算结果是否与收到报文中的校验和相同</a:t>
              </a: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id="{75100E5B-EADB-4D04-8CCA-0A29BD79D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993" y="5340115"/>
            <a:ext cx="3311553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不同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— 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检测到错误</a:t>
            </a:r>
          </a:p>
        </p:txBody>
      </p:sp>
      <p:sp>
        <p:nvSpPr>
          <p:cNvPr id="87" name="Rectangle 11">
            <a:extLst>
              <a:ext uri="{FF2B5EF4-FFF2-40B4-BE49-F238E27FC236}">
                <a16:creationId xmlns:a16="http://schemas.microsoft.com/office/drawing/2014/main" id="{AA3C18A9-46ED-4B43-BE94-D3A0228C0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026" y="5340115"/>
            <a:ext cx="3311553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相同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— 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没有检测到错误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8" name="Text Box 79">
            <a:extLst>
              <a:ext uri="{FF2B5EF4-FFF2-40B4-BE49-F238E27FC236}">
                <a16:creationId xmlns:a16="http://schemas.microsoft.com/office/drawing/2014/main" id="{B3DB96D7-F70D-4ECD-9E79-0744C3146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782" y="5935804"/>
            <a:ext cx="3160039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（但仍可能存在错误）</a:t>
            </a:r>
          </a:p>
        </p:txBody>
      </p:sp>
    </p:spTree>
    <p:extLst>
      <p:ext uri="{BB962C8B-B14F-4D97-AF65-F5344CB8AC3E}">
        <p14:creationId xmlns:p14="http://schemas.microsoft.com/office/powerpoint/2010/main" val="27978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518981" cy="1428589"/>
            <a:chOff x="551030" y="-368704"/>
            <a:chExt cx="5518981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4868380" cy="687997"/>
              <a:chOff x="1839058" y="967769"/>
              <a:chExt cx="4868380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86838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35929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检验和计算举例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12D8B54-0A10-4106-8FAC-23C15D42F5AA}"/>
              </a:ext>
            </a:extLst>
          </p:cNvPr>
          <p:cNvGrpSpPr/>
          <p:nvPr/>
        </p:nvGrpSpPr>
        <p:grpSpPr>
          <a:xfrm>
            <a:off x="515938" y="1514318"/>
            <a:ext cx="2401434" cy="526731"/>
            <a:chOff x="722008" y="1303131"/>
            <a:chExt cx="2292959" cy="502939"/>
          </a:xfrm>
        </p:grpSpPr>
        <p:sp>
          <p:nvSpPr>
            <p:cNvPr id="82" name="流程图: 手动输入 6">
              <a:extLst>
                <a:ext uri="{FF2B5EF4-FFF2-40B4-BE49-F238E27FC236}">
                  <a16:creationId xmlns:a16="http://schemas.microsoft.com/office/drawing/2014/main" id="{E356E02A-7149-4806-9C3F-79BFD1916B28}"/>
                </a:ext>
              </a:extLst>
            </p:cNvPr>
            <p:cNvSpPr/>
            <p:nvPr/>
          </p:nvSpPr>
          <p:spPr>
            <a:xfrm rot="5400000" flipV="1">
              <a:off x="1763851" y="531284"/>
              <a:ext cx="475861" cy="202637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C0F7AEEE-6320-4E42-A488-A9589BF9570C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85" name="平行四边形 84">
                <a:extLst>
                  <a:ext uri="{FF2B5EF4-FFF2-40B4-BE49-F238E27FC236}">
                    <a16:creationId xmlns:a16="http://schemas.microsoft.com/office/drawing/2014/main" id="{864A9432-4A44-4A2C-A2B0-76BBEA1B7545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89" name="平行四边形 88">
                <a:extLst>
                  <a:ext uri="{FF2B5EF4-FFF2-40B4-BE49-F238E27FC236}">
                    <a16:creationId xmlns:a16="http://schemas.microsoft.com/office/drawing/2014/main" id="{D12C8296-56D6-4268-8336-AE4DAFD4634E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84" name="Text Box 79">
              <a:extLst>
                <a:ext uri="{FF2B5EF4-FFF2-40B4-BE49-F238E27FC236}">
                  <a16:creationId xmlns:a16="http://schemas.microsoft.com/office/drawing/2014/main" id="{313DB0BD-AEDC-4D06-9D6A-8D2902FE6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9913" y="1335870"/>
              <a:ext cx="1040092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例子</a:t>
              </a:r>
            </a:p>
          </p:txBody>
        </p:sp>
      </p:grpSp>
      <p:sp>
        <p:nvSpPr>
          <p:cNvPr id="90" name="Text Box 79">
            <a:extLst>
              <a:ext uri="{FF2B5EF4-FFF2-40B4-BE49-F238E27FC236}">
                <a16:creationId xmlns:a16="http://schemas.microsoft.com/office/drawing/2014/main" id="{22BF1B20-C7C4-440D-B45D-2B00A7E90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9308" y="2283878"/>
            <a:ext cx="2952078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将两个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16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比特字相加</a:t>
            </a:r>
          </a:p>
        </p:txBody>
      </p:sp>
      <p:sp>
        <p:nvSpPr>
          <p:cNvPr id="91" name="Text Box 4">
            <a:extLst>
              <a:ext uri="{FF2B5EF4-FFF2-40B4-BE49-F238E27FC236}">
                <a16:creationId xmlns:a16="http://schemas.microsoft.com/office/drawing/2014/main" id="{086DD04D-8009-40F1-862E-697444A61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979" y="2832034"/>
            <a:ext cx="64008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med"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2400" b="1" dirty="0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1  1  1  0  0  1  1  0  0  1  1  0  0  1  1  0</a:t>
            </a:r>
          </a:p>
          <a:p>
            <a:r>
              <a:rPr lang="en-US" altLang="en-US" sz="2400" b="1" dirty="0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1  1  0  1  0  1  0  1  0  1  0  1  0  1  0  1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1  1  0  1  1  1  0  1  1  1  0  1  1  1  0  1  1</a:t>
            </a:r>
          </a:p>
          <a:p>
            <a:r>
              <a:rPr lang="en-US" altLang="en-US" sz="2400" b="1" dirty="0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1  0  1  1  1  0  1  1  1  0  1  1  1  1  0  0</a:t>
            </a:r>
          </a:p>
          <a:p>
            <a:r>
              <a:rPr lang="en-US" altLang="en-US" sz="2400" b="1" dirty="0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0  1  0  0  0  1  0  0  0  1  0  0  0  0  1  1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Oval 6">
            <a:extLst>
              <a:ext uri="{FF2B5EF4-FFF2-40B4-BE49-F238E27FC236}">
                <a16:creationId xmlns:a16="http://schemas.microsoft.com/office/drawing/2014/main" id="{711AF58D-71AD-466F-8431-666BC5DBF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869" y="3866636"/>
            <a:ext cx="304800" cy="3048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" name="Text Box 7">
            <a:extLst>
              <a:ext uri="{FF2B5EF4-FFF2-40B4-BE49-F238E27FC236}">
                <a16:creationId xmlns:a16="http://schemas.microsoft.com/office/drawing/2014/main" id="{04B0F50B-35B4-4532-B817-5933D57BF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306" y="3853936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med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回卷</a:t>
            </a:r>
          </a:p>
        </p:txBody>
      </p:sp>
      <p:sp>
        <p:nvSpPr>
          <p:cNvPr id="95" name="Text Box 8">
            <a:extLst>
              <a:ext uri="{FF2B5EF4-FFF2-40B4-BE49-F238E27FC236}">
                <a16:creationId xmlns:a16="http://schemas.microsoft.com/office/drawing/2014/main" id="{9C392315-F9B4-4229-BCF5-3ADCFFCF2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082" y="444766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med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和</a:t>
            </a:r>
          </a:p>
        </p:txBody>
      </p:sp>
      <p:sp>
        <p:nvSpPr>
          <p:cNvPr id="96" name="Text Box 9">
            <a:extLst>
              <a:ext uri="{FF2B5EF4-FFF2-40B4-BE49-F238E27FC236}">
                <a16:creationId xmlns:a16="http://schemas.microsoft.com/office/drawing/2014/main" id="{05F751AC-E199-4544-95C2-CA2CD9632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529" y="4766748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med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检查和</a:t>
            </a:r>
          </a:p>
        </p:txBody>
      </p:sp>
      <p:sp>
        <p:nvSpPr>
          <p:cNvPr id="92" name="Line 5">
            <a:extLst>
              <a:ext uri="{FF2B5EF4-FFF2-40B4-BE49-F238E27FC236}">
                <a16:creationId xmlns:a16="http://schemas.microsoft.com/office/drawing/2014/main" id="{6DD966CD-2F15-4C5F-8ADF-5C43C3B859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9529" y="3690424"/>
            <a:ext cx="5604307" cy="0"/>
          </a:xfrm>
          <a:prstGeom prst="line">
            <a:avLst/>
          </a:prstGeom>
          <a:noFill/>
          <a:ln w="28575">
            <a:solidFill>
              <a:srgbClr val="009FF6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Line 10">
            <a:extLst>
              <a:ext uri="{FF2B5EF4-FFF2-40B4-BE49-F238E27FC236}">
                <a16:creationId xmlns:a16="http://schemas.microsoft.com/office/drawing/2014/main" id="{2B26884A-F56B-412F-B94D-7DA670E46F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9529" y="4409561"/>
            <a:ext cx="5604307" cy="0"/>
          </a:xfrm>
          <a:prstGeom prst="line">
            <a:avLst/>
          </a:prstGeom>
          <a:noFill/>
          <a:ln w="28575">
            <a:solidFill>
              <a:srgbClr val="009FF6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" name="Freeform 11">
            <a:extLst>
              <a:ext uri="{FF2B5EF4-FFF2-40B4-BE49-F238E27FC236}">
                <a16:creationId xmlns:a16="http://schemas.microsoft.com/office/drawing/2014/main" id="{AEAE2386-67E5-46C0-8288-FD3F09CFA624}"/>
              </a:ext>
            </a:extLst>
          </p:cNvPr>
          <p:cNvSpPr>
            <a:spLocks/>
          </p:cNvSpPr>
          <p:nvPr/>
        </p:nvSpPr>
        <p:spPr bwMode="auto">
          <a:xfrm>
            <a:off x="3511141" y="4173024"/>
            <a:ext cx="4907645" cy="68999"/>
          </a:xfrm>
          <a:custGeom>
            <a:avLst/>
            <a:gdLst>
              <a:gd name="T0" fmla="*/ 0 w 3788"/>
              <a:gd name="T1" fmla="*/ 0 h 58"/>
              <a:gd name="T2" fmla="*/ 0 w 3788"/>
              <a:gd name="T3" fmla="*/ 2147483646 h 58"/>
              <a:gd name="T4" fmla="*/ 2147483646 w 3788"/>
              <a:gd name="T5" fmla="*/ 2147483646 h 58"/>
              <a:gd name="T6" fmla="*/ 0 60000 65536"/>
              <a:gd name="T7" fmla="*/ 0 60000 65536"/>
              <a:gd name="T8" fmla="*/ 0 60000 65536"/>
              <a:gd name="T9" fmla="*/ 0 w 3788"/>
              <a:gd name="T10" fmla="*/ 0 h 58"/>
              <a:gd name="T11" fmla="*/ 3788 w 3788"/>
              <a:gd name="T12" fmla="*/ 58 h 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88" h="58">
                <a:moveTo>
                  <a:pt x="0" y="0"/>
                </a:moveTo>
                <a:lnTo>
                  <a:pt x="0" y="58"/>
                </a:lnTo>
                <a:lnTo>
                  <a:pt x="3788" y="58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 type="none" w="sm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69FE172-C4A5-4A17-871F-B6D51EF556DE}"/>
              </a:ext>
            </a:extLst>
          </p:cNvPr>
          <p:cNvGrpSpPr/>
          <p:nvPr/>
        </p:nvGrpSpPr>
        <p:grpSpPr>
          <a:xfrm>
            <a:off x="2456614" y="5400229"/>
            <a:ext cx="6656053" cy="676011"/>
            <a:chOff x="1791494" y="2533650"/>
            <a:chExt cx="5638006" cy="1200150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DF1FF5CC-CCC5-4545-9FB0-983649410ACC}"/>
                </a:ext>
              </a:extLst>
            </p:cNvPr>
            <p:cNvSpPr/>
            <p:nvPr/>
          </p:nvSpPr>
          <p:spPr>
            <a:xfrm>
              <a:off x="1791494" y="2533650"/>
              <a:ext cx="5638006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818B3AB-68EE-4040-B87A-12976F3D6037}"/>
                </a:ext>
              </a:extLst>
            </p:cNvPr>
            <p:cNvSpPr txBox="1"/>
            <p:nvPr/>
          </p:nvSpPr>
          <p:spPr>
            <a:xfrm>
              <a:off x="1951183" y="2742394"/>
              <a:ext cx="5411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9FF6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注意：</a:t>
              </a:r>
              <a:r>
                <a:rPr lang="zh-CN" alt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最高有效位的进位要回卷加到结果当中</a:t>
              </a: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0FA9B56B-F55C-4014-9DB8-470AA21FFD41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42225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3" grpId="0" animBg="1"/>
      <p:bldP spid="94" grpId="0"/>
      <p:bldP spid="95" grpId="0"/>
      <p:bldP spid="96" grpId="0"/>
      <p:bldP spid="92" grpId="0" animBg="1"/>
      <p:bldP spid="97" grpId="0" animBg="1"/>
      <p:bldP spid="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9279786" cy="1428589"/>
            <a:chOff x="551030" y="-368704"/>
            <a:chExt cx="927978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8629185" cy="675443"/>
              <a:chOff x="1839058" y="967769"/>
              <a:chExt cx="8629185" cy="675443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755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0891" y="1084661"/>
                <a:ext cx="78273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差错检测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---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循环冗余校验码（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CRC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2693928-F49C-4BF5-AA5A-644AF431F13A}"/>
              </a:ext>
            </a:extLst>
          </p:cNvPr>
          <p:cNvGrpSpPr/>
          <p:nvPr/>
        </p:nvGrpSpPr>
        <p:grpSpPr>
          <a:xfrm>
            <a:off x="515938" y="1514316"/>
            <a:ext cx="2193149" cy="526731"/>
            <a:chOff x="722008" y="1303131"/>
            <a:chExt cx="2094083" cy="502939"/>
          </a:xfrm>
        </p:grpSpPr>
        <p:sp>
          <p:nvSpPr>
            <p:cNvPr id="68" name="流程图: 手动输入 6">
              <a:extLst>
                <a:ext uri="{FF2B5EF4-FFF2-40B4-BE49-F238E27FC236}">
                  <a16:creationId xmlns:a16="http://schemas.microsoft.com/office/drawing/2014/main" id="{D976D423-8593-467F-B1C9-1E00EE2FAE31}"/>
                </a:ext>
              </a:extLst>
            </p:cNvPr>
            <p:cNvSpPr/>
            <p:nvPr/>
          </p:nvSpPr>
          <p:spPr>
            <a:xfrm rot="5400000" flipV="1">
              <a:off x="1664413" y="630722"/>
              <a:ext cx="475861" cy="1827494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FDF11030-58EF-46F7-A54D-B1DD16BAFA7B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82" name="平行四边形 81">
                <a:extLst>
                  <a:ext uri="{FF2B5EF4-FFF2-40B4-BE49-F238E27FC236}">
                    <a16:creationId xmlns:a16="http://schemas.microsoft.com/office/drawing/2014/main" id="{F8E004DF-DD05-4C61-89C8-FF0D6890C29E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83" name="平行四边形 82">
                <a:extLst>
                  <a:ext uri="{FF2B5EF4-FFF2-40B4-BE49-F238E27FC236}">
                    <a16:creationId xmlns:a16="http://schemas.microsoft.com/office/drawing/2014/main" id="{FD9AE540-08E1-44CF-B381-42863509ACAD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81" name="Text Box 79">
              <a:extLst>
                <a:ext uri="{FF2B5EF4-FFF2-40B4-BE49-F238E27FC236}">
                  <a16:creationId xmlns:a16="http://schemas.microsoft.com/office/drawing/2014/main" id="{B2B32568-F567-4459-9F52-27232FCA3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5189" y="1335870"/>
              <a:ext cx="1280901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原理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A70EECE-7B9C-49EE-B2B1-9487336178D9}"/>
              </a:ext>
            </a:extLst>
          </p:cNvPr>
          <p:cNvGrpSpPr/>
          <p:nvPr/>
        </p:nvGrpSpPr>
        <p:grpSpPr>
          <a:xfrm>
            <a:off x="2988285" y="2041047"/>
            <a:ext cx="5901394" cy="1007539"/>
            <a:chOff x="1791494" y="2592817"/>
            <a:chExt cx="5638006" cy="1117521"/>
          </a:xfrm>
        </p:grpSpPr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359EB396-83C5-438E-B419-99A5724CDB61}"/>
                </a:ext>
              </a:extLst>
            </p:cNvPr>
            <p:cNvSpPr/>
            <p:nvPr/>
          </p:nvSpPr>
          <p:spPr>
            <a:xfrm>
              <a:off x="1791494" y="2592817"/>
              <a:ext cx="5638006" cy="1117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6C1B5E7B-6601-44EE-B8CA-676FAB67464A}"/>
                </a:ext>
              </a:extLst>
            </p:cNvPr>
            <p:cNvSpPr txBox="1"/>
            <p:nvPr/>
          </p:nvSpPr>
          <p:spPr>
            <a:xfrm>
              <a:off x="1951183" y="2742396"/>
              <a:ext cx="5411642" cy="92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（被除数</a:t>
              </a:r>
              <a:r>
                <a:rPr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－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余数）</a:t>
              </a:r>
              <a:endPara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在模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运算下，减法等同加法</a:t>
              </a:r>
            </a:p>
          </p:txBody>
        </p: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8DE4265E-AEFC-45F4-8C95-EE37625F24AA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1C64527-1D8C-44CE-8570-F302F2CCCD32}"/>
              </a:ext>
            </a:extLst>
          </p:cNvPr>
          <p:cNvGrpSpPr/>
          <p:nvPr/>
        </p:nvGrpSpPr>
        <p:grpSpPr>
          <a:xfrm>
            <a:off x="2949472" y="3244743"/>
            <a:ext cx="6076378" cy="1051657"/>
            <a:chOff x="1791494" y="2592817"/>
            <a:chExt cx="5638006" cy="1117521"/>
          </a:xfrm>
        </p:grpSpPr>
        <p:sp>
          <p:nvSpPr>
            <p:cNvPr id="22" name="矩形: 圆角 92">
              <a:extLst>
                <a:ext uri="{FF2B5EF4-FFF2-40B4-BE49-F238E27FC236}">
                  <a16:creationId xmlns:a16="http://schemas.microsoft.com/office/drawing/2014/main" id="{64D39DCF-819E-40A9-A539-E515E437E14C}"/>
                </a:ext>
              </a:extLst>
            </p:cNvPr>
            <p:cNvSpPr/>
            <p:nvPr/>
          </p:nvSpPr>
          <p:spPr>
            <a:xfrm>
              <a:off x="1791494" y="2592817"/>
              <a:ext cx="5638006" cy="1117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BA62ACC-8C01-46A6-998D-59FBD2A57D4D}"/>
                </a:ext>
              </a:extLst>
            </p:cNvPr>
            <p:cNvSpPr txBox="1"/>
            <p:nvPr/>
          </p:nvSpPr>
          <p:spPr>
            <a:xfrm>
              <a:off x="1951183" y="2742396"/>
              <a:ext cx="5411642" cy="892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把要发送的数据看成是被除数</a:t>
              </a:r>
              <a:endPara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发送方与接收方采用公共除数</a:t>
              </a:r>
            </a:p>
          </p:txBody>
        </p:sp>
        <p:sp>
          <p:nvSpPr>
            <p:cNvPr id="24" name="矩形: 圆角 94">
              <a:extLst>
                <a:ext uri="{FF2B5EF4-FFF2-40B4-BE49-F238E27FC236}">
                  <a16:creationId xmlns:a16="http://schemas.microsoft.com/office/drawing/2014/main" id="{0C2B6D4F-D432-4718-8C21-8B7CE6957C33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1C64527-1D8C-44CE-8570-F302F2CCCD32}"/>
              </a:ext>
            </a:extLst>
          </p:cNvPr>
          <p:cNvGrpSpPr/>
          <p:nvPr/>
        </p:nvGrpSpPr>
        <p:grpSpPr>
          <a:xfrm>
            <a:off x="2988285" y="4586966"/>
            <a:ext cx="3935003" cy="654653"/>
            <a:chOff x="1791494" y="2592817"/>
            <a:chExt cx="5638006" cy="1117521"/>
          </a:xfrm>
        </p:grpSpPr>
        <p:sp>
          <p:nvSpPr>
            <p:cNvPr id="39" name="矩形: 圆角 92">
              <a:extLst>
                <a:ext uri="{FF2B5EF4-FFF2-40B4-BE49-F238E27FC236}">
                  <a16:creationId xmlns:a16="http://schemas.microsoft.com/office/drawing/2014/main" id="{64D39DCF-819E-40A9-A539-E515E437E14C}"/>
                </a:ext>
              </a:extLst>
            </p:cNvPr>
            <p:cNvSpPr/>
            <p:nvPr/>
          </p:nvSpPr>
          <p:spPr>
            <a:xfrm>
              <a:off x="1791494" y="2592817"/>
              <a:ext cx="5638006" cy="1117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BA62ACC-8C01-46A6-998D-59FBD2A57D4D}"/>
                </a:ext>
              </a:extLst>
            </p:cNvPr>
            <p:cNvSpPr txBox="1"/>
            <p:nvPr/>
          </p:nvSpPr>
          <p:spPr>
            <a:xfrm>
              <a:off x="1951183" y="2742397"/>
              <a:ext cx="5411642" cy="78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发送方：</a:t>
              </a:r>
            </a:p>
          </p:txBody>
        </p:sp>
        <p:sp>
          <p:nvSpPr>
            <p:cNvPr id="41" name="矩形: 圆角 94">
              <a:extLst>
                <a:ext uri="{FF2B5EF4-FFF2-40B4-BE49-F238E27FC236}">
                  <a16:creationId xmlns:a16="http://schemas.microsoft.com/office/drawing/2014/main" id="{0C2B6D4F-D432-4718-8C21-8B7CE6957C33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450832" y="220348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÷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除数＝商（整数）</a:t>
            </a:r>
            <a:endParaRPr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1C64527-1D8C-44CE-8570-F302F2CCCD32}"/>
              </a:ext>
            </a:extLst>
          </p:cNvPr>
          <p:cNvGrpSpPr/>
          <p:nvPr/>
        </p:nvGrpSpPr>
        <p:grpSpPr>
          <a:xfrm>
            <a:off x="2988285" y="5492347"/>
            <a:ext cx="5688614" cy="654653"/>
            <a:chOff x="1791494" y="2592817"/>
            <a:chExt cx="5638006" cy="1117521"/>
          </a:xfrm>
        </p:grpSpPr>
        <p:sp>
          <p:nvSpPr>
            <p:cNvPr id="45" name="矩形: 圆角 92">
              <a:extLst>
                <a:ext uri="{FF2B5EF4-FFF2-40B4-BE49-F238E27FC236}">
                  <a16:creationId xmlns:a16="http://schemas.microsoft.com/office/drawing/2014/main" id="{64D39DCF-819E-40A9-A539-E515E437E14C}"/>
                </a:ext>
              </a:extLst>
            </p:cNvPr>
            <p:cNvSpPr/>
            <p:nvPr/>
          </p:nvSpPr>
          <p:spPr>
            <a:xfrm>
              <a:off x="1791494" y="2592817"/>
              <a:ext cx="5638006" cy="1117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BA62ACC-8C01-46A6-998D-59FBD2A57D4D}"/>
                </a:ext>
              </a:extLst>
            </p:cNvPr>
            <p:cNvSpPr txBox="1"/>
            <p:nvPr/>
          </p:nvSpPr>
          <p:spPr>
            <a:xfrm>
              <a:off x="1951183" y="2742397"/>
              <a:ext cx="5411642" cy="78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接受方：</a:t>
              </a:r>
            </a:p>
          </p:txBody>
        </p:sp>
        <p:sp>
          <p:nvSpPr>
            <p:cNvPr id="47" name="矩形: 圆角 94">
              <a:extLst>
                <a:ext uri="{FF2B5EF4-FFF2-40B4-BE49-F238E27FC236}">
                  <a16:creationId xmlns:a16="http://schemas.microsoft.com/office/drawing/2014/main" id="{0C2B6D4F-D432-4718-8C21-8B7CE6957C33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240803" y="4672031"/>
            <a:ext cx="2472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（数据＋余数）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216970" y="5610537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÷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公共除数＝商</a:t>
            </a:r>
            <a:endParaRPr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056775" y="5009171"/>
            <a:ext cx="1020624" cy="549534"/>
            <a:chOff x="6687456" y="5373608"/>
            <a:chExt cx="1020624" cy="549534"/>
          </a:xfrm>
        </p:grpSpPr>
        <p:sp>
          <p:nvSpPr>
            <p:cNvPr id="19" name="椭圆形标注 18"/>
            <p:cNvSpPr/>
            <p:nvPr/>
          </p:nvSpPr>
          <p:spPr>
            <a:xfrm>
              <a:off x="6687456" y="5373608"/>
              <a:ext cx="865333" cy="549534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6753973" y="5471199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整数？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491137" y="2285895"/>
            <a:ext cx="254794" cy="226567"/>
            <a:chOff x="3138488" y="2655094"/>
            <a:chExt cx="216693" cy="226567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3246634" y="2655094"/>
              <a:ext cx="0" cy="22656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3138488" y="2759869"/>
              <a:ext cx="216693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36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1.25E-6 0.1342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4" grpId="1"/>
      <p:bldP spid="5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8351</TotalTime>
  <Words>1673</Words>
  <Application>Microsoft Office PowerPoint</Application>
  <PresentationFormat>宽屏</PresentationFormat>
  <Paragraphs>291</Paragraphs>
  <Slides>28</Slides>
  <Notes>19</Notes>
  <HiddenSlides>7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等线</vt:lpstr>
      <vt:lpstr>等线 Light</vt:lpstr>
      <vt:lpstr>楷体</vt:lpstr>
      <vt:lpstr>思源黑体 CN Medium</vt:lpstr>
      <vt:lpstr>思源黑体 CN Normal</vt:lpstr>
      <vt:lpstr>宋体</vt:lpstr>
      <vt:lpstr>微软雅黑</vt:lpstr>
      <vt:lpstr>造字工房朗倩（非商用）常规体</vt:lpstr>
      <vt:lpstr>造字工房朗倩（非商用）细体</vt:lpstr>
      <vt:lpstr>Arial</vt:lpstr>
      <vt:lpstr>Narkisim</vt:lpstr>
      <vt:lpstr>Times New Roman</vt:lpstr>
      <vt:lpstr>Wingdings</vt:lpstr>
      <vt:lpstr>Office 主题​​</vt:lpstr>
      <vt:lpstr>Clip</vt:lpstr>
      <vt:lpstr>ClipArt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xrk</dc:creator>
  <cp:lastModifiedBy>胡 沁心</cp:lastModifiedBy>
  <cp:revision>525</cp:revision>
  <dcterms:created xsi:type="dcterms:W3CDTF">2019-08-13T06:56:29Z</dcterms:created>
  <dcterms:modified xsi:type="dcterms:W3CDTF">2023-12-17T12:35:40Z</dcterms:modified>
</cp:coreProperties>
</file>